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3.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3.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1.xml" ContentType="application/vnd.openxmlformats-officedocument.drawingml.chartshapes+xml"/>
  <Override PartName="/ppt/notesSlides/notesSlide1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1.xml" ContentType="application/vnd.openxmlformats-officedocument.presentationml.tags+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 id="2147483673" r:id="rId6"/>
    <p:sldMasterId id="2147483702" r:id="rId7"/>
    <p:sldMasterId id="2147483722" r:id="rId8"/>
  </p:sldMasterIdLst>
  <p:notesMasterIdLst>
    <p:notesMasterId r:id="rId27"/>
  </p:notesMasterIdLst>
  <p:handoutMasterIdLst>
    <p:handoutMasterId r:id="rId28"/>
  </p:handoutMasterIdLst>
  <p:sldIdLst>
    <p:sldId id="283" r:id="rId9"/>
    <p:sldId id="284" r:id="rId10"/>
    <p:sldId id="300" r:id="rId11"/>
    <p:sldId id="301" r:id="rId12"/>
    <p:sldId id="287" r:id="rId13"/>
    <p:sldId id="307" r:id="rId14"/>
    <p:sldId id="289" r:id="rId15"/>
    <p:sldId id="290" r:id="rId16"/>
    <p:sldId id="291" r:id="rId17"/>
    <p:sldId id="303" r:id="rId18"/>
    <p:sldId id="304" r:id="rId19"/>
    <p:sldId id="305" r:id="rId20"/>
    <p:sldId id="306" r:id="rId21"/>
    <p:sldId id="295" r:id="rId22"/>
    <p:sldId id="296" r:id="rId23"/>
    <p:sldId id="297" r:id="rId24"/>
    <p:sldId id="298" r:id="rId25"/>
    <p:sldId id="299" r:id="rId26"/>
  </p:sldIdLst>
  <p:sldSz cx="9144000" cy="6858000" type="screen4x3"/>
  <p:notesSz cx="7077075" cy="9363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guide id="3" orient="horz" pos="4224" userDrawn="1">
          <p15:clr>
            <a:srgbClr val="A4A3A4"/>
          </p15:clr>
        </p15:guide>
        <p15:guide id="4" orient="horz" pos="1453">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ll, Pat" initials="HP" lastIdx="22" clrIdx="0">
    <p:extLst>
      <p:ext uri="{19B8F6BF-5375-455C-9EA6-DF929625EA0E}">
        <p15:presenceInfo xmlns:p15="http://schemas.microsoft.com/office/powerpoint/2012/main" userId="S-1-5-21-115324593-1753835234-3594642454-883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80"/>
    <a:srgbClr val="FA341B"/>
    <a:srgbClr val="F10F34"/>
    <a:srgbClr val="D43720"/>
    <a:srgbClr val="D11F32"/>
    <a:srgbClr val="8A2A74"/>
    <a:srgbClr val="007187"/>
    <a:srgbClr val="006A31"/>
    <a:srgbClr val="FCD6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3" autoAdjust="0"/>
    <p:restoredTop sz="89068" autoAdjust="0"/>
  </p:normalViewPr>
  <p:slideViewPr>
    <p:cSldViewPr snapToGrid="0">
      <p:cViewPr varScale="1">
        <p:scale>
          <a:sx n="97" d="100"/>
          <a:sy n="97" d="100"/>
        </p:scale>
        <p:origin x="384" y="78"/>
      </p:cViewPr>
      <p:guideLst>
        <p:guide orient="horz" pos="1620"/>
        <p:guide pos="2880"/>
        <p:guide orient="horz" pos="4224"/>
        <p:guide orient="horz" pos="1453"/>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handoutMaster" Target="handoutMasters/handout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notesMaster" Target="notesMasters/notesMaster1.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5.5512789423094788E-2"/>
          <c:y val="3.4239787879438106E-2"/>
          <c:w val="0.92585970111892169"/>
          <c:h val="0.77210214070199412"/>
        </c:manualLayout>
      </c:layout>
      <c:barChart>
        <c:barDir val="col"/>
        <c:grouping val="clustered"/>
        <c:varyColors val="0"/>
        <c:ser>
          <c:idx val="0"/>
          <c:order val="0"/>
          <c:tx>
            <c:strRef>
              <c:f>Sheet1!$B$1</c:f>
              <c:strCache>
                <c:ptCount val="1"/>
                <c:pt idx="0">
                  <c:v>2D</c:v>
                </c:pt>
              </c:strCache>
            </c:strRef>
          </c:tx>
          <c:spPr>
            <a:solidFill>
              <a:schemeClr val="accent4">
                <a:shade val="76000"/>
              </a:schemeClr>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Overall Cancer Detection Rate              (per 1000)</c:v>
                </c:pt>
                <c:pt idx="1">
                  <c:v>Invasive Cancer Detection Rate        (per 1000)</c:v>
                </c:pt>
                <c:pt idx="2">
                  <c:v>Recall Rate                                          (per 1000)</c:v>
                </c:pt>
              </c:strCache>
            </c:strRef>
          </c:cat>
          <c:val>
            <c:numRef>
              <c:f>Sheet1!$B$2:$B$4</c:f>
              <c:numCache>
                <c:formatCode>General</c:formatCode>
                <c:ptCount val="3"/>
                <c:pt idx="0">
                  <c:v>4.2</c:v>
                </c:pt>
                <c:pt idx="1">
                  <c:v>2.9</c:v>
                </c:pt>
                <c:pt idx="2">
                  <c:v>107</c:v>
                </c:pt>
              </c:numCache>
            </c:numRef>
          </c:val>
        </c:ser>
        <c:ser>
          <c:idx val="1"/>
          <c:order val="1"/>
          <c:tx>
            <c:strRef>
              <c:f>Sheet1!$C$1</c:f>
              <c:strCache>
                <c:ptCount val="1"/>
                <c:pt idx="0">
                  <c:v>3D™</c:v>
                </c:pt>
              </c:strCache>
            </c:strRef>
          </c:tx>
          <c:spPr>
            <a:solidFill>
              <a:schemeClr val="accent4">
                <a:tint val="77000"/>
              </a:schemeClr>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Overall Cancer Detection Rate              (per 1000)</c:v>
                </c:pt>
                <c:pt idx="1">
                  <c:v>Invasive Cancer Detection Rate        (per 1000)</c:v>
                </c:pt>
                <c:pt idx="2">
                  <c:v>Recall Rate                                          (per 1000)</c:v>
                </c:pt>
              </c:strCache>
            </c:strRef>
          </c:cat>
          <c:val>
            <c:numRef>
              <c:f>Sheet1!$C$2:$C$4</c:f>
              <c:numCache>
                <c:formatCode>General</c:formatCode>
                <c:ptCount val="3"/>
                <c:pt idx="0">
                  <c:v>5.4</c:v>
                </c:pt>
                <c:pt idx="1">
                  <c:v>4.0999999999999996</c:v>
                </c:pt>
                <c:pt idx="2">
                  <c:v>91</c:v>
                </c:pt>
              </c:numCache>
            </c:numRef>
          </c:val>
        </c:ser>
        <c:dLbls>
          <c:dLblPos val="outEnd"/>
          <c:showLegendKey val="0"/>
          <c:showVal val="1"/>
          <c:showCatName val="0"/>
          <c:showSerName val="0"/>
          <c:showPercent val="0"/>
          <c:showBubbleSize val="0"/>
        </c:dLbls>
        <c:gapWidth val="219"/>
        <c:overlap val="-27"/>
        <c:axId val="275136592"/>
        <c:axId val="275136984"/>
      </c:barChart>
      <c:catAx>
        <c:axId val="2751365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75136984"/>
        <c:crosses val="autoZero"/>
        <c:auto val="0"/>
        <c:lblAlgn val="ctr"/>
        <c:lblOffset val="100"/>
        <c:noMultiLvlLbl val="0"/>
      </c:catAx>
      <c:valAx>
        <c:axId val="2751369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7513659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3.7428906578712375E-2"/>
          <c:y val="2.8412440303119194E-2"/>
          <c:w val="0.92585970111892169"/>
          <c:h val="0.77210214070199412"/>
        </c:manualLayout>
      </c:layout>
      <c:barChart>
        <c:barDir val="col"/>
        <c:grouping val="clustered"/>
        <c:varyColors val="0"/>
        <c:dLbls>
          <c:dLblPos val="outEnd"/>
          <c:showLegendKey val="0"/>
          <c:showVal val="1"/>
          <c:showCatName val="0"/>
          <c:showSerName val="0"/>
          <c:showPercent val="0"/>
          <c:showBubbleSize val="0"/>
        </c:dLbls>
        <c:gapWidth val="219"/>
        <c:overlap val="-27"/>
        <c:axId val="275138160"/>
        <c:axId val="275138552"/>
      </c:barChart>
      <c:catAx>
        <c:axId val="275138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275138552"/>
        <c:crosses val="autoZero"/>
        <c:auto val="0"/>
        <c:lblAlgn val="ctr"/>
        <c:lblOffset val="100"/>
        <c:noMultiLvlLbl val="0"/>
      </c:catAx>
      <c:valAx>
        <c:axId val="2751385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75138160"/>
        <c:crosses val="autoZero"/>
        <c:crossBetween val="between"/>
      </c:valAx>
      <c:spPr>
        <a:noFill/>
        <a:ln>
          <a:noFill/>
        </a:ln>
        <a:effectLst/>
      </c:spPr>
    </c:plotArea>
    <c:legend>
      <c:legendPos val="b"/>
      <c:layout>
        <c:manualLayout>
          <c:xMode val="edge"/>
          <c:yMode val="edge"/>
          <c:x val="0.3771516833903541"/>
          <c:y val="2.5322759054192453E-2"/>
          <c:w val="0.18937676183954155"/>
          <c:h val="0.10084729900482746"/>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t>Number of Invasive Cancers Detected</a:t>
            </a:r>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2D</c:v>
                </c:pt>
              </c:strCache>
            </c:strRef>
          </c:tx>
          <c:spPr>
            <a:solidFill>
              <a:schemeClr val="accent4">
                <a:shade val="7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       BI-RADS a              </c:v>
                </c:pt>
                <c:pt idx="1">
                  <c:v>       BI-RADS b              </c:v>
                </c:pt>
                <c:pt idx="2">
                  <c:v>     BI-RADS c         </c:v>
                </c:pt>
                <c:pt idx="3">
                  <c:v>BI-RADS d</c:v>
                </c:pt>
              </c:strCache>
            </c:strRef>
          </c:cat>
          <c:val>
            <c:numRef>
              <c:f>Sheet1!$B$2:$B$5</c:f>
              <c:numCache>
                <c:formatCode>General</c:formatCode>
                <c:ptCount val="4"/>
                <c:pt idx="0">
                  <c:v>4.3</c:v>
                </c:pt>
                <c:pt idx="1">
                  <c:v>25</c:v>
                </c:pt>
                <c:pt idx="2">
                  <c:v>23</c:v>
                </c:pt>
                <c:pt idx="3">
                  <c:v>3</c:v>
                </c:pt>
              </c:numCache>
            </c:numRef>
          </c:val>
        </c:ser>
        <c:ser>
          <c:idx val="1"/>
          <c:order val="1"/>
          <c:tx>
            <c:strRef>
              <c:f>Sheet1!$C$1</c:f>
              <c:strCache>
                <c:ptCount val="1"/>
                <c:pt idx="0">
                  <c:v>2D + 3D™ </c:v>
                </c:pt>
              </c:strCache>
            </c:strRef>
          </c:tx>
          <c:spPr>
            <a:solidFill>
              <a:schemeClr val="accent4">
                <a:tint val="77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       BI-RADS a              </c:v>
                </c:pt>
                <c:pt idx="1">
                  <c:v>       BI-RADS b              </c:v>
                </c:pt>
                <c:pt idx="2">
                  <c:v>     BI-RADS c         </c:v>
                </c:pt>
                <c:pt idx="3">
                  <c:v>BI-RADS d</c:v>
                </c:pt>
              </c:strCache>
            </c:strRef>
          </c:cat>
          <c:val>
            <c:numRef>
              <c:f>Sheet1!$C$2:$C$5</c:f>
              <c:numCache>
                <c:formatCode>General</c:formatCode>
                <c:ptCount val="4"/>
                <c:pt idx="0">
                  <c:v>5.2</c:v>
                </c:pt>
                <c:pt idx="1">
                  <c:v>35</c:v>
                </c:pt>
                <c:pt idx="2">
                  <c:v>34</c:v>
                </c:pt>
                <c:pt idx="3">
                  <c:v>5</c:v>
                </c:pt>
              </c:numCache>
            </c:numRef>
          </c:val>
        </c:ser>
        <c:dLbls>
          <c:dLblPos val="outEnd"/>
          <c:showLegendKey val="0"/>
          <c:showVal val="1"/>
          <c:showCatName val="0"/>
          <c:showSerName val="0"/>
          <c:showPercent val="0"/>
          <c:showBubbleSize val="0"/>
        </c:dLbls>
        <c:gapWidth val="219"/>
        <c:overlap val="-27"/>
        <c:axId val="276587320"/>
        <c:axId val="275515960"/>
      </c:barChart>
      <c:catAx>
        <c:axId val="276587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75515960"/>
        <c:crosses val="autoZero"/>
        <c:auto val="1"/>
        <c:lblAlgn val="ctr"/>
        <c:lblOffset val="100"/>
        <c:noMultiLvlLbl val="0"/>
      </c:catAx>
      <c:valAx>
        <c:axId val="2755159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7658732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0"/>
    <c:plotArea>
      <c:layout>
        <c:manualLayout>
          <c:layoutTarget val="inner"/>
          <c:xMode val="edge"/>
          <c:yMode val="edge"/>
          <c:x val="6.3265286283658989E-2"/>
          <c:y val="5.0473457250976204E-2"/>
          <c:w val="0.92130261495090904"/>
          <c:h val="0.78151058680771368"/>
        </c:manualLayout>
      </c:layout>
      <c:barChart>
        <c:barDir val="col"/>
        <c:grouping val="clustered"/>
        <c:varyColors val="0"/>
        <c:ser>
          <c:idx val="0"/>
          <c:order val="0"/>
          <c:tx>
            <c:strRef>
              <c:f>Sheet1!$B$1</c:f>
              <c:strCache>
                <c:ptCount val="1"/>
                <c:pt idx="0">
                  <c:v>Series 1</c:v>
                </c:pt>
              </c:strCache>
            </c:strRef>
          </c:tx>
          <c:spPr>
            <a:solidFill>
              <a:schemeClr val="accent4">
                <a:shade val="65000"/>
              </a:schemeClr>
            </a:solidFill>
            <a:ln>
              <a:noFill/>
            </a:ln>
            <a:effectLst/>
          </c:spPr>
          <c:invertIfNegative val="0"/>
          <c:cat>
            <c:strRef>
              <c:f>Sheet1!$A$2:$A$5</c:f>
              <c:strCache>
                <c:ptCount val="4"/>
                <c:pt idx="0">
                  <c:v>2D FFDM</c:v>
                </c:pt>
                <c:pt idx="1">
                  <c:v>3D™ only</c:v>
                </c:pt>
                <c:pt idx="2">
                  <c:v>2D + 3D™       (combo mode)</c:v>
                </c:pt>
                <c:pt idx="3">
                  <c:v>3D™ + Generated 2D </c:v>
                </c:pt>
              </c:strCache>
            </c:strRef>
          </c:cat>
          <c:val>
            <c:numRef>
              <c:f>Sheet1!$B$2:$B$5</c:f>
              <c:numCache>
                <c:formatCode>General</c:formatCode>
                <c:ptCount val="4"/>
                <c:pt idx="0">
                  <c:v>0</c:v>
                </c:pt>
              </c:numCache>
            </c:numRef>
          </c:val>
        </c:ser>
        <c:ser>
          <c:idx val="1"/>
          <c:order val="1"/>
          <c:tx>
            <c:strRef>
              <c:f>Sheet1!$C$1</c:f>
              <c:strCache>
                <c:ptCount val="1"/>
                <c:pt idx="0">
                  <c:v>Series 2</c:v>
                </c:pt>
              </c:strCache>
            </c:strRef>
          </c:tx>
          <c:spPr>
            <a:solidFill>
              <a:schemeClr val="accent4"/>
            </a:solidFill>
            <a:ln>
              <a:noFill/>
            </a:ln>
            <a:effectLst/>
          </c:spPr>
          <c:invertIfNegative val="0"/>
          <c:cat>
            <c:strRef>
              <c:f>Sheet1!$A$2:$A$5</c:f>
              <c:strCache>
                <c:ptCount val="4"/>
                <c:pt idx="0">
                  <c:v>2D FFDM</c:v>
                </c:pt>
                <c:pt idx="1">
                  <c:v>3D™ only</c:v>
                </c:pt>
                <c:pt idx="2">
                  <c:v>2D + 3D™       (combo mode)</c:v>
                </c:pt>
                <c:pt idx="3">
                  <c:v>3D™ + Generated 2D </c:v>
                </c:pt>
              </c:strCache>
            </c:strRef>
          </c:cat>
          <c:val>
            <c:numRef>
              <c:f>Sheet1!$C$2:$C$5</c:f>
              <c:numCache>
                <c:formatCode>General</c:formatCode>
                <c:ptCount val="4"/>
                <c:pt idx="0">
                  <c:v>0</c:v>
                </c:pt>
              </c:numCache>
            </c:numRef>
          </c:val>
        </c:ser>
        <c:ser>
          <c:idx val="2"/>
          <c:order val="2"/>
          <c:tx>
            <c:strRef>
              <c:f>Sheet1!$D$1</c:f>
              <c:strCache>
                <c:ptCount val="1"/>
                <c:pt idx="0">
                  <c:v>Series 3</c:v>
                </c:pt>
              </c:strCache>
            </c:strRef>
          </c:tx>
          <c:spPr>
            <a:solidFill>
              <a:schemeClr val="accent4">
                <a:tint val="65000"/>
              </a:schemeClr>
            </a:solidFill>
            <a:ln w="28575">
              <a:solidFill>
                <a:schemeClr val="accent1"/>
              </a:solidFill>
            </a:ln>
            <a:effectLst/>
          </c:spPr>
          <c:invertIfNegative val="0"/>
          <c:dPt>
            <c:idx val="0"/>
            <c:invertIfNegative val="0"/>
            <c:bubble3D val="0"/>
            <c:spPr>
              <a:solidFill>
                <a:schemeClr val="accent4">
                  <a:tint val="65000"/>
                </a:schemeClr>
              </a:solidFill>
              <a:ln w="28575">
                <a:solidFill>
                  <a:schemeClr val="accent1"/>
                </a:solidFill>
              </a:ln>
              <a:effectLst/>
            </c:spPr>
          </c:dPt>
          <c:dPt>
            <c:idx val="1"/>
            <c:invertIfNegative val="0"/>
            <c:bubble3D val="0"/>
            <c:spPr>
              <a:solidFill>
                <a:schemeClr val="accent4">
                  <a:tint val="65000"/>
                </a:schemeClr>
              </a:solidFill>
              <a:ln w="28575">
                <a:solidFill>
                  <a:schemeClr val="accent1"/>
                </a:solidFill>
              </a:ln>
              <a:effectLst/>
            </c:spPr>
          </c:dPt>
          <c:dPt>
            <c:idx val="2"/>
            <c:invertIfNegative val="0"/>
            <c:bubble3D val="0"/>
            <c:spPr>
              <a:solidFill>
                <a:schemeClr val="accent4">
                  <a:tint val="65000"/>
                </a:schemeClr>
              </a:solidFill>
              <a:ln w="28575">
                <a:solidFill>
                  <a:schemeClr val="accent1"/>
                </a:solidFill>
              </a:ln>
              <a:effectLst/>
            </c:spPr>
          </c:dPt>
          <c:dPt>
            <c:idx val="3"/>
            <c:invertIfNegative val="0"/>
            <c:bubble3D val="0"/>
            <c:spPr>
              <a:solidFill>
                <a:schemeClr val="accent6">
                  <a:lumMod val="40000"/>
                  <a:lumOff val="60000"/>
                </a:schemeClr>
              </a:solidFill>
              <a:ln w="28575">
                <a:solidFill>
                  <a:schemeClr val="accent1"/>
                </a:solidFill>
              </a:ln>
              <a:effectLst/>
            </c:spPr>
          </c:dPt>
          <c:cat>
            <c:strRef>
              <c:f>Sheet1!$A$2:$A$5</c:f>
              <c:strCache>
                <c:ptCount val="4"/>
                <c:pt idx="0">
                  <c:v>2D FFDM</c:v>
                </c:pt>
                <c:pt idx="1">
                  <c:v>3D™ only</c:v>
                </c:pt>
                <c:pt idx="2">
                  <c:v>2D + 3D™       (combo mode)</c:v>
                </c:pt>
                <c:pt idx="3">
                  <c:v>3D™ + Generated 2D </c:v>
                </c:pt>
              </c:strCache>
            </c:strRef>
          </c:cat>
          <c:val>
            <c:numRef>
              <c:f>Sheet1!$D$2:$D$5</c:f>
              <c:numCache>
                <c:formatCode>General</c:formatCode>
                <c:ptCount val="4"/>
                <c:pt idx="0">
                  <c:v>1.2</c:v>
                </c:pt>
                <c:pt idx="1">
                  <c:v>1.45</c:v>
                </c:pt>
                <c:pt idx="2">
                  <c:v>2.65</c:v>
                </c:pt>
                <c:pt idx="3">
                  <c:v>1.45</c:v>
                </c:pt>
              </c:numCache>
            </c:numRef>
          </c:val>
        </c:ser>
        <c:dLbls>
          <c:showLegendKey val="0"/>
          <c:showVal val="0"/>
          <c:showCatName val="0"/>
          <c:showSerName val="0"/>
          <c:showPercent val="0"/>
          <c:showBubbleSize val="0"/>
        </c:dLbls>
        <c:gapWidth val="374"/>
        <c:overlap val="72"/>
        <c:axId val="275516744"/>
        <c:axId val="275517136"/>
      </c:barChart>
      <c:catAx>
        <c:axId val="275516744"/>
        <c:scaling>
          <c:orientation val="minMax"/>
        </c:scaling>
        <c:delete val="0"/>
        <c:axPos val="b"/>
        <c:numFmt formatCode="General"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275517136"/>
        <c:crossesAt val="0"/>
        <c:auto val="1"/>
        <c:lblAlgn val="ctr"/>
        <c:lblOffset val="100"/>
        <c:tickLblSkip val="1"/>
        <c:noMultiLvlLbl val="0"/>
      </c:catAx>
      <c:valAx>
        <c:axId val="275517136"/>
        <c:scaling>
          <c:orientation val="minMax"/>
          <c:max val="3"/>
          <c:min val="0"/>
        </c:scaling>
        <c:delete val="0"/>
        <c:axPos val="l"/>
        <c:majorGridlines>
          <c:spPr>
            <a:ln w="9525" cap="flat" cmpd="sng" algn="ctr">
              <a:solidFill>
                <a:schemeClr val="tx1">
                  <a:tint val="75000"/>
                  <a:shade val="95000"/>
                  <a:satMod val="105000"/>
                </a:schemeClr>
              </a:solidFill>
              <a:prstDash val="solid"/>
              <a:round/>
            </a:ln>
            <a:effectLst/>
          </c:spPr>
        </c:majorGridlines>
        <c:numFmt formatCode="General" sourceLinked="1"/>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275516744"/>
        <c:crosses val="autoZero"/>
        <c:crossBetween val="between"/>
        <c:majorUnit val="0.5"/>
        <c:minorUnit val="0.5"/>
      </c:valAx>
      <c:spPr>
        <a:noFill/>
        <a:ln>
          <a:noFill/>
        </a:ln>
        <a:effectLst/>
      </c:spPr>
    </c:plotArea>
    <c:plotVisOnly val="1"/>
    <c:dispBlanksAs val="gap"/>
    <c:showDLblsOverMax val="0"/>
  </c:chart>
  <c:spPr>
    <a:noFill/>
    <a:ln w="9525" cap="flat" cmpd="sng" algn="ctr">
      <a:noFill/>
      <a:prstDash val="solid"/>
    </a:ln>
    <a:effectLst/>
  </c:spPr>
  <c:txPr>
    <a:bodyPr/>
    <a:lstStyle/>
    <a:p>
      <a:pPr>
        <a:defRPr sz="1800"/>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withinLinear" id="17">
  <a:schemeClr val="accent4"/>
</cs:colorStyle>
</file>

<file path=ppt/charts/colors2.xml><?xml version="1.0" encoding="utf-8"?>
<cs:colorStyle xmlns:cs="http://schemas.microsoft.com/office/drawing/2012/chartStyle" xmlns:a="http://schemas.openxmlformats.org/drawingml/2006/main" meth="withinLinear" id="17">
  <a:schemeClr val="accent4"/>
</cs:colorStyle>
</file>

<file path=ppt/charts/colors3.xml><?xml version="1.0" encoding="utf-8"?>
<cs:colorStyle xmlns:cs="http://schemas.microsoft.com/office/drawing/2012/chartStyle" xmlns:a="http://schemas.openxmlformats.org/drawingml/2006/main" meth="withinLinear" id="17">
  <a:schemeClr val="accent4"/>
</cs:colorStyle>
</file>

<file path=ppt/charts/colors4.xml><?xml version="1.0" encoding="utf-8"?>
<cs:colorStyle xmlns:cs="http://schemas.microsoft.com/office/drawing/2012/chartStyle" xmlns:a="http://schemas.openxmlformats.org/drawingml/2006/main" meth="withinLinear" id="17">
  <a:schemeClr val="accent4"/>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0D08C2-1AF7-44EB-8B60-02059BBA411B}" type="doc">
      <dgm:prSet loTypeId="urn:microsoft.com/office/officeart/2005/8/layout/vList2" loCatId="list" qsTypeId="urn:microsoft.com/office/officeart/2005/8/quickstyle/simple1" qsCatId="simple" csTypeId="urn:microsoft.com/office/officeart/2005/8/colors/accent6_1" csCatId="accent6" phldr="1"/>
      <dgm:spPr/>
      <dgm:t>
        <a:bodyPr/>
        <a:lstStyle/>
        <a:p>
          <a:endParaRPr lang="en-US"/>
        </a:p>
      </dgm:t>
    </dgm:pt>
    <dgm:pt modelId="{8E217F0F-3B73-469D-8FE4-712A2578D5E8}">
      <dgm:prSet custT="1"/>
      <dgm:spPr/>
      <dgm:t>
        <a:bodyPr/>
        <a:lstStyle/>
        <a:p>
          <a:pPr rtl="0"/>
          <a:r>
            <a:rPr lang="en-US" sz="2800" b="0" dirty="0" smtClean="0"/>
            <a:t>ACOG and other leading health and medical organizations recommend regular screening mammography to reduce breast cancer mortality</a:t>
          </a:r>
          <a:endParaRPr lang="en-US" sz="2800" b="0" dirty="0"/>
        </a:p>
      </dgm:t>
    </dgm:pt>
    <dgm:pt modelId="{52FA2CB4-4B3D-47D3-9515-37CB3EB201A3}" type="parTrans" cxnId="{E25A0359-6886-4580-B120-0FD14A6D3186}">
      <dgm:prSet/>
      <dgm:spPr/>
      <dgm:t>
        <a:bodyPr/>
        <a:lstStyle/>
        <a:p>
          <a:endParaRPr lang="en-US"/>
        </a:p>
      </dgm:t>
    </dgm:pt>
    <dgm:pt modelId="{922A8D2E-0A75-41BC-ADBA-324C5721D5F8}" type="sibTrans" cxnId="{E25A0359-6886-4580-B120-0FD14A6D3186}">
      <dgm:prSet/>
      <dgm:spPr/>
      <dgm:t>
        <a:bodyPr/>
        <a:lstStyle/>
        <a:p>
          <a:endParaRPr lang="en-US"/>
        </a:p>
      </dgm:t>
    </dgm:pt>
    <dgm:pt modelId="{C0E812B9-69E6-4331-9D3D-406F01642186}">
      <dgm:prSet custT="1"/>
      <dgm:spPr/>
      <dgm:t>
        <a:bodyPr/>
        <a:lstStyle/>
        <a:p>
          <a:pPr rtl="0"/>
          <a:r>
            <a:rPr lang="en-US" sz="2400" dirty="0" smtClean="0"/>
            <a:t>American Cancer Society </a:t>
          </a:r>
          <a:endParaRPr lang="en-US" sz="2400" dirty="0"/>
        </a:p>
      </dgm:t>
    </dgm:pt>
    <dgm:pt modelId="{D5B78A82-59D3-4AD3-ADF8-3BF02F6893A1}" type="parTrans" cxnId="{CB281E73-CEB5-4588-AF5C-BB8C7060EED6}">
      <dgm:prSet/>
      <dgm:spPr/>
      <dgm:t>
        <a:bodyPr/>
        <a:lstStyle/>
        <a:p>
          <a:endParaRPr lang="en-US"/>
        </a:p>
      </dgm:t>
    </dgm:pt>
    <dgm:pt modelId="{A40F824A-DC3A-40EA-9A9F-40A01812E47C}" type="sibTrans" cxnId="{CB281E73-CEB5-4588-AF5C-BB8C7060EED6}">
      <dgm:prSet/>
      <dgm:spPr/>
      <dgm:t>
        <a:bodyPr/>
        <a:lstStyle/>
        <a:p>
          <a:endParaRPr lang="en-US"/>
        </a:p>
      </dgm:t>
    </dgm:pt>
    <dgm:pt modelId="{BF7A3F82-3684-477D-8D5A-91D50026246E}">
      <dgm:prSet custT="1"/>
      <dgm:spPr/>
      <dgm:t>
        <a:bodyPr/>
        <a:lstStyle/>
        <a:p>
          <a:pPr rtl="0"/>
          <a:r>
            <a:rPr lang="en-US" sz="2400" dirty="0" smtClean="0"/>
            <a:t>National Comprehensive Cancer Network</a:t>
          </a:r>
          <a:endParaRPr lang="en-US" sz="2400" dirty="0"/>
        </a:p>
      </dgm:t>
    </dgm:pt>
    <dgm:pt modelId="{B340160A-1647-41EC-9F72-C1037BD38F27}" type="parTrans" cxnId="{259ABBFA-A081-4C4B-B45B-99FF751024AD}">
      <dgm:prSet/>
      <dgm:spPr/>
      <dgm:t>
        <a:bodyPr/>
        <a:lstStyle/>
        <a:p>
          <a:endParaRPr lang="en-US"/>
        </a:p>
      </dgm:t>
    </dgm:pt>
    <dgm:pt modelId="{E3A763E4-446B-41D0-AD05-EF46C0976D50}" type="sibTrans" cxnId="{259ABBFA-A081-4C4B-B45B-99FF751024AD}">
      <dgm:prSet/>
      <dgm:spPr/>
      <dgm:t>
        <a:bodyPr/>
        <a:lstStyle/>
        <a:p>
          <a:endParaRPr lang="en-US"/>
        </a:p>
      </dgm:t>
    </dgm:pt>
    <dgm:pt modelId="{3A5B1DD5-BF33-4577-B21B-86D409177956}">
      <dgm:prSet custT="1"/>
      <dgm:spPr/>
      <dgm:t>
        <a:bodyPr/>
        <a:lstStyle/>
        <a:p>
          <a:pPr rtl="0"/>
          <a:r>
            <a:rPr lang="en-US" sz="2400" dirty="0" smtClean="0"/>
            <a:t>US Preventive Services Task Force</a:t>
          </a:r>
          <a:endParaRPr lang="en-US" sz="2400" dirty="0"/>
        </a:p>
      </dgm:t>
    </dgm:pt>
    <dgm:pt modelId="{6A442448-78B4-4651-AF56-ED0218E53B7F}" type="parTrans" cxnId="{0EC619C3-0BF9-4DB4-82C4-520380FFBEBC}">
      <dgm:prSet/>
      <dgm:spPr/>
      <dgm:t>
        <a:bodyPr/>
        <a:lstStyle/>
        <a:p>
          <a:endParaRPr lang="en-US"/>
        </a:p>
      </dgm:t>
    </dgm:pt>
    <dgm:pt modelId="{AB710F91-9CB1-4CA8-8C21-01FC7ADFCF47}" type="sibTrans" cxnId="{0EC619C3-0BF9-4DB4-82C4-520380FFBEBC}">
      <dgm:prSet/>
      <dgm:spPr/>
      <dgm:t>
        <a:bodyPr/>
        <a:lstStyle/>
        <a:p>
          <a:endParaRPr lang="en-US"/>
        </a:p>
      </dgm:t>
    </dgm:pt>
    <dgm:pt modelId="{F542A1FA-EB20-4DC8-A4B0-F88ADE077E72}" type="pres">
      <dgm:prSet presAssocID="{980D08C2-1AF7-44EB-8B60-02059BBA411B}" presName="linear" presStyleCnt="0">
        <dgm:presLayoutVars>
          <dgm:animLvl val="lvl"/>
          <dgm:resizeHandles val="exact"/>
        </dgm:presLayoutVars>
      </dgm:prSet>
      <dgm:spPr/>
      <dgm:t>
        <a:bodyPr/>
        <a:lstStyle/>
        <a:p>
          <a:endParaRPr lang="en-US"/>
        </a:p>
      </dgm:t>
    </dgm:pt>
    <dgm:pt modelId="{8D242824-FD10-4DEA-8FB2-B592D7B85AE8}" type="pres">
      <dgm:prSet presAssocID="{8E217F0F-3B73-469D-8FE4-712A2578D5E8}" presName="parentText" presStyleLbl="node1" presStyleIdx="0" presStyleCnt="1">
        <dgm:presLayoutVars>
          <dgm:chMax val="0"/>
          <dgm:bulletEnabled val="1"/>
        </dgm:presLayoutVars>
      </dgm:prSet>
      <dgm:spPr/>
      <dgm:t>
        <a:bodyPr/>
        <a:lstStyle/>
        <a:p>
          <a:endParaRPr lang="en-US"/>
        </a:p>
      </dgm:t>
    </dgm:pt>
    <dgm:pt modelId="{76E7B293-44CE-44D0-B3D0-235B8EF1D6C6}" type="pres">
      <dgm:prSet presAssocID="{8E217F0F-3B73-469D-8FE4-712A2578D5E8}" presName="childText" presStyleLbl="revTx" presStyleIdx="0" presStyleCnt="1">
        <dgm:presLayoutVars>
          <dgm:bulletEnabled val="1"/>
        </dgm:presLayoutVars>
      </dgm:prSet>
      <dgm:spPr/>
      <dgm:t>
        <a:bodyPr/>
        <a:lstStyle/>
        <a:p>
          <a:endParaRPr lang="en-US"/>
        </a:p>
      </dgm:t>
    </dgm:pt>
  </dgm:ptLst>
  <dgm:cxnLst>
    <dgm:cxn modelId="{E25A0359-6886-4580-B120-0FD14A6D3186}" srcId="{980D08C2-1AF7-44EB-8B60-02059BBA411B}" destId="{8E217F0F-3B73-469D-8FE4-712A2578D5E8}" srcOrd="0" destOrd="0" parTransId="{52FA2CB4-4B3D-47D3-9515-37CB3EB201A3}" sibTransId="{922A8D2E-0A75-41BC-ADBA-324C5721D5F8}"/>
    <dgm:cxn modelId="{CF2CCBD8-7D3C-4C6D-8A9A-44F361511947}" type="presOf" srcId="{8E217F0F-3B73-469D-8FE4-712A2578D5E8}" destId="{8D242824-FD10-4DEA-8FB2-B592D7B85AE8}" srcOrd="0" destOrd="0" presId="urn:microsoft.com/office/officeart/2005/8/layout/vList2"/>
    <dgm:cxn modelId="{CB281E73-CEB5-4588-AF5C-BB8C7060EED6}" srcId="{8E217F0F-3B73-469D-8FE4-712A2578D5E8}" destId="{C0E812B9-69E6-4331-9D3D-406F01642186}" srcOrd="0" destOrd="0" parTransId="{D5B78A82-59D3-4AD3-ADF8-3BF02F6893A1}" sibTransId="{A40F824A-DC3A-40EA-9A9F-40A01812E47C}"/>
    <dgm:cxn modelId="{A0B86D0D-8046-433E-8201-4EA0CB7E7437}" type="presOf" srcId="{C0E812B9-69E6-4331-9D3D-406F01642186}" destId="{76E7B293-44CE-44D0-B3D0-235B8EF1D6C6}" srcOrd="0" destOrd="0" presId="urn:microsoft.com/office/officeart/2005/8/layout/vList2"/>
    <dgm:cxn modelId="{9F67BE56-CD07-4038-94CB-50A06D611E3F}" type="presOf" srcId="{BF7A3F82-3684-477D-8D5A-91D50026246E}" destId="{76E7B293-44CE-44D0-B3D0-235B8EF1D6C6}" srcOrd="0" destOrd="1" presId="urn:microsoft.com/office/officeart/2005/8/layout/vList2"/>
    <dgm:cxn modelId="{259ABBFA-A081-4C4B-B45B-99FF751024AD}" srcId="{8E217F0F-3B73-469D-8FE4-712A2578D5E8}" destId="{BF7A3F82-3684-477D-8D5A-91D50026246E}" srcOrd="1" destOrd="0" parTransId="{B340160A-1647-41EC-9F72-C1037BD38F27}" sibTransId="{E3A763E4-446B-41D0-AD05-EF46C0976D50}"/>
    <dgm:cxn modelId="{0EC619C3-0BF9-4DB4-82C4-520380FFBEBC}" srcId="{8E217F0F-3B73-469D-8FE4-712A2578D5E8}" destId="{3A5B1DD5-BF33-4577-B21B-86D409177956}" srcOrd="2" destOrd="0" parTransId="{6A442448-78B4-4651-AF56-ED0218E53B7F}" sibTransId="{AB710F91-9CB1-4CA8-8C21-01FC7ADFCF47}"/>
    <dgm:cxn modelId="{330DB9D3-F07D-40BE-9C57-016B644C1901}" type="presOf" srcId="{980D08C2-1AF7-44EB-8B60-02059BBA411B}" destId="{F542A1FA-EB20-4DC8-A4B0-F88ADE077E72}" srcOrd="0" destOrd="0" presId="urn:microsoft.com/office/officeart/2005/8/layout/vList2"/>
    <dgm:cxn modelId="{0D296A1A-E0A1-442B-8F24-D5EDBA35FAF3}" type="presOf" srcId="{3A5B1DD5-BF33-4577-B21B-86D409177956}" destId="{76E7B293-44CE-44D0-B3D0-235B8EF1D6C6}" srcOrd="0" destOrd="2" presId="urn:microsoft.com/office/officeart/2005/8/layout/vList2"/>
    <dgm:cxn modelId="{3FA375E9-AD88-432B-9536-9B673588DEE4}" type="presParOf" srcId="{F542A1FA-EB20-4DC8-A4B0-F88ADE077E72}" destId="{8D242824-FD10-4DEA-8FB2-B592D7B85AE8}" srcOrd="0" destOrd="0" presId="urn:microsoft.com/office/officeart/2005/8/layout/vList2"/>
    <dgm:cxn modelId="{B8FA7229-294F-4F1F-B6FA-7C57DB99CA9B}" type="presParOf" srcId="{F542A1FA-EB20-4DC8-A4B0-F88ADE077E72}" destId="{76E7B293-44CE-44D0-B3D0-235B8EF1D6C6}"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CA170E9-4047-4ECB-AE44-3EE1B224211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80349D34-88FA-48C8-9CB1-220C0857252A}">
      <dgm:prSet phldrT="[Text]"/>
      <dgm:spPr/>
      <dgm:t>
        <a:bodyPr/>
        <a:lstStyle/>
        <a:p>
          <a:r>
            <a:rPr lang="en-US" dirty="0" smtClean="0"/>
            <a:t>Imaging Challenge</a:t>
          </a:r>
          <a:endParaRPr lang="en-US" dirty="0"/>
        </a:p>
      </dgm:t>
    </dgm:pt>
    <dgm:pt modelId="{63787F04-1DAB-4017-9E84-ACC5AC586250}" type="parTrans" cxnId="{BAFCA687-F680-411E-9811-561E8DC0A9FF}">
      <dgm:prSet/>
      <dgm:spPr/>
      <dgm:t>
        <a:bodyPr/>
        <a:lstStyle/>
        <a:p>
          <a:endParaRPr lang="en-US"/>
        </a:p>
      </dgm:t>
    </dgm:pt>
    <dgm:pt modelId="{050583E8-3C93-4D39-85E7-F3EAD31BA634}" type="sibTrans" cxnId="{BAFCA687-F680-411E-9811-561E8DC0A9FF}">
      <dgm:prSet/>
      <dgm:spPr/>
      <dgm:t>
        <a:bodyPr/>
        <a:lstStyle/>
        <a:p>
          <a:endParaRPr lang="en-US"/>
        </a:p>
      </dgm:t>
    </dgm:pt>
    <dgm:pt modelId="{7336F849-63F2-4F64-91C0-303690D56682}">
      <dgm:prSet/>
      <dgm:spPr/>
      <dgm:t>
        <a:bodyPr/>
        <a:lstStyle/>
        <a:p>
          <a:r>
            <a:rPr lang="en-US" dirty="0" smtClean="0"/>
            <a:t>Overlapping tissue hides or mimics                                          breast disease leading to false positive results</a:t>
          </a:r>
          <a:endParaRPr lang="en-US" dirty="0"/>
        </a:p>
      </dgm:t>
    </dgm:pt>
    <dgm:pt modelId="{A520A132-0184-4AC6-A8AC-CDAB8F5134A5}" type="parTrans" cxnId="{1B2F25A9-4543-4B27-87A0-32BFE4647B84}">
      <dgm:prSet/>
      <dgm:spPr/>
      <dgm:t>
        <a:bodyPr/>
        <a:lstStyle/>
        <a:p>
          <a:endParaRPr lang="en-US"/>
        </a:p>
      </dgm:t>
    </dgm:pt>
    <dgm:pt modelId="{CFD389B2-FEF4-42FE-8644-5DEDDD96D9F1}" type="sibTrans" cxnId="{1B2F25A9-4543-4B27-87A0-32BFE4647B84}">
      <dgm:prSet/>
      <dgm:spPr/>
      <dgm:t>
        <a:bodyPr/>
        <a:lstStyle/>
        <a:p>
          <a:endParaRPr lang="en-US"/>
        </a:p>
      </dgm:t>
    </dgm:pt>
    <dgm:pt modelId="{27ABA867-36C5-4FB9-9F96-D1D314A41A66}">
      <dgm:prSet/>
      <dgm:spPr/>
      <dgm:t>
        <a:bodyPr/>
        <a:lstStyle/>
        <a:p>
          <a:r>
            <a:rPr lang="en-US" dirty="0" smtClean="0"/>
            <a:t>Impact</a:t>
          </a:r>
          <a:endParaRPr lang="en-US" dirty="0"/>
        </a:p>
      </dgm:t>
    </dgm:pt>
    <dgm:pt modelId="{A296C411-19CF-4BB9-A994-0B6115068C98}" type="parTrans" cxnId="{CF1CF4BB-632A-4F72-B065-C1C7E58EC8C8}">
      <dgm:prSet/>
      <dgm:spPr/>
      <dgm:t>
        <a:bodyPr/>
        <a:lstStyle/>
        <a:p>
          <a:endParaRPr lang="en-US"/>
        </a:p>
      </dgm:t>
    </dgm:pt>
    <dgm:pt modelId="{C0C84C0C-03A3-4205-9618-9FFBAAFA20CA}" type="sibTrans" cxnId="{CF1CF4BB-632A-4F72-B065-C1C7E58EC8C8}">
      <dgm:prSet/>
      <dgm:spPr/>
      <dgm:t>
        <a:bodyPr/>
        <a:lstStyle/>
        <a:p>
          <a:endParaRPr lang="en-US"/>
        </a:p>
      </dgm:t>
    </dgm:pt>
    <dgm:pt modelId="{0E13F5F9-6B57-4802-9E9C-81D2FCC2971F}">
      <dgm:prSet/>
      <dgm:spPr/>
      <dgm:t>
        <a:bodyPr/>
        <a:lstStyle/>
        <a:p>
          <a:r>
            <a:rPr lang="en-US" dirty="0" smtClean="0"/>
            <a:t>As many as 20% of breast cancers will be missed by mammography</a:t>
          </a:r>
          <a:r>
            <a:rPr lang="en-US" baseline="30000" dirty="0" smtClean="0"/>
            <a:t>1</a:t>
          </a:r>
          <a:endParaRPr lang="en-US" baseline="30000" dirty="0"/>
        </a:p>
      </dgm:t>
    </dgm:pt>
    <dgm:pt modelId="{0097E216-367E-4E5B-9561-8BBC59993208}" type="parTrans" cxnId="{E2D9B20F-B859-4518-8AD3-774B22057886}">
      <dgm:prSet/>
      <dgm:spPr/>
      <dgm:t>
        <a:bodyPr/>
        <a:lstStyle/>
        <a:p>
          <a:endParaRPr lang="en-US"/>
        </a:p>
      </dgm:t>
    </dgm:pt>
    <dgm:pt modelId="{00C522E0-23E1-44FD-AE89-36E4DC5DAC16}" type="sibTrans" cxnId="{E2D9B20F-B859-4518-8AD3-774B22057886}">
      <dgm:prSet/>
      <dgm:spPr/>
      <dgm:t>
        <a:bodyPr/>
        <a:lstStyle/>
        <a:p>
          <a:endParaRPr lang="en-US"/>
        </a:p>
      </dgm:t>
    </dgm:pt>
    <dgm:pt modelId="{4349A829-3D42-4487-B664-D59A6C4E0B86}">
      <dgm:prSet/>
      <dgm:spPr/>
      <dgm:t>
        <a:bodyPr/>
        <a:lstStyle/>
        <a:p>
          <a:r>
            <a:rPr lang="en-US" dirty="0" smtClean="0"/>
            <a:t>In the U.S. ~10% of women are recalled for additional diagnostic work-up</a:t>
          </a:r>
          <a:endParaRPr lang="en-US" dirty="0"/>
        </a:p>
      </dgm:t>
    </dgm:pt>
    <dgm:pt modelId="{1C91C90A-4473-428C-A886-1A645C303AB7}" type="parTrans" cxnId="{04C88EFD-C9B4-493D-8583-1CC8F767771E}">
      <dgm:prSet/>
      <dgm:spPr/>
      <dgm:t>
        <a:bodyPr/>
        <a:lstStyle/>
        <a:p>
          <a:endParaRPr lang="en-US"/>
        </a:p>
      </dgm:t>
    </dgm:pt>
    <dgm:pt modelId="{5945A9A1-6ACB-4163-ACAF-3DBBDF78605C}" type="sibTrans" cxnId="{04C88EFD-C9B4-493D-8583-1CC8F767771E}">
      <dgm:prSet/>
      <dgm:spPr/>
      <dgm:t>
        <a:bodyPr/>
        <a:lstStyle/>
        <a:p>
          <a:endParaRPr lang="en-US"/>
        </a:p>
      </dgm:t>
    </dgm:pt>
    <dgm:pt modelId="{6757EC65-A468-42BD-8A76-77D4E1225FEA}">
      <dgm:prSet/>
      <dgm:spPr/>
      <dgm:t>
        <a:bodyPr/>
        <a:lstStyle/>
        <a:p>
          <a:r>
            <a:rPr lang="en-US" dirty="0" smtClean="0"/>
            <a:t>A significant portion prove to have no abnormality, resulting in unnecessary anxiety and cost</a:t>
          </a:r>
          <a:r>
            <a:rPr lang="en-US" baseline="30000" dirty="0" smtClean="0"/>
            <a:t>1</a:t>
          </a:r>
          <a:endParaRPr lang="en-US" baseline="30000" dirty="0"/>
        </a:p>
      </dgm:t>
    </dgm:pt>
    <dgm:pt modelId="{0E0FB260-6339-4FB3-BDC7-6B7DF25A370A}" type="parTrans" cxnId="{1B2CD25C-1639-4AF9-8188-0392E9F34323}">
      <dgm:prSet/>
      <dgm:spPr/>
      <dgm:t>
        <a:bodyPr/>
        <a:lstStyle/>
        <a:p>
          <a:endParaRPr lang="en-US"/>
        </a:p>
      </dgm:t>
    </dgm:pt>
    <dgm:pt modelId="{064A8004-E4C0-4DCD-9552-B1BEAC44CE37}" type="sibTrans" cxnId="{1B2CD25C-1639-4AF9-8188-0392E9F34323}">
      <dgm:prSet/>
      <dgm:spPr/>
      <dgm:t>
        <a:bodyPr/>
        <a:lstStyle/>
        <a:p>
          <a:endParaRPr lang="en-US"/>
        </a:p>
      </dgm:t>
    </dgm:pt>
    <dgm:pt modelId="{50107AAB-29DF-43F7-A408-68E89B9475D8}" type="pres">
      <dgm:prSet presAssocID="{8CA170E9-4047-4ECB-AE44-3EE1B224211C}" presName="linear" presStyleCnt="0">
        <dgm:presLayoutVars>
          <dgm:animLvl val="lvl"/>
          <dgm:resizeHandles val="exact"/>
        </dgm:presLayoutVars>
      </dgm:prSet>
      <dgm:spPr/>
      <dgm:t>
        <a:bodyPr/>
        <a:lstStyle/>
        <a:p>
          <a:endParaRPr lang="en-US"/>
        </a:p>
      </dgm:t>
    </dgm:pt>
    <dgm:pt modelId="{4FD5CB14-9B3E-40DB-9043-DFCA5FE32E9B}" type="pres">
      <dgm:prSet presAssocID="{80349D34-88FA-48C8-9CB1-220C0857252A}" presName="parentText" presStyleLbl="node1" presStyleIdx="0" presStyleCnt="3">
        <dgm:presLayoutVars>
          <dgm:chMax val="0"/>
          <dgm:bulletEnabled val="1"/>
        </dgm:presLayoutVars>
      </dgm:prSet>
      <dgm:spPr/>
      <dgm:t>
        <a:bodyPr/>
        <a:lstStyle/>
        <a:p>
          <a:endParaRPr lang="en-US"/>
        </a:p>
      </dgm:t>
    </dgm:pt>
    <dgm:pt modelId="{E0C4F729-081F-4749-8BCB-1ECB9F842AEA}" type="pres">
      <dgm:prSet presAssocID="{80349D34-88FA-48C8-9CB1-220C0857252A}" presName="childText" presStyleLbl="revTx" presStyleIdx="0" presStyleCnt="3">
        <dgm:presLayoutVars>
          <dgm:bulletEnabled val="1"/>
        </dgm:presLayoutVars>
      </dgm:prSet>
      <dgm:spPr/>
      <dgm:t>
        <a:bodyPr/>
        <a:lstStyle/>
        <a:p>
          <a:endParaRPr lang="en-US"/>
        </a:p>
      </dgm:t>
    </dgm:pt>
    <dgm:pt modelId="{CB47923E-FF07-4D26-881C-0C536B1F878C}" type="pres">
      <dgm:prSet presAssocID="{27ABA867-36C5-4FB9-9F96-D1D314A41A66}" presName="parentText" presStyleLbl="node1" presStyleIdx="1" presStyleCnt="3">
        <dgm:presLayoutVars>
          <dgm:chMax val="0"/>
          <dgm:bulletEnabled val="1"/>
        </dgm:presLayoutVars>
      </dgm:prSet>
      <dgm:spPr/>
      <dgm:t>
        <a:bodyPr/>
        <a:lstStyle/>
        <a:p>
          <a:endParaRPr lang="en-US"/>
        </a:p>
      </dgm:t>
    </dgm:pt>
    <dgm:pt modelId="{474E27E4-7FFE-4579-967A-6D4BDFA48BA2}" type="pres">
      <dgm:prSet presAssocID="{27ABA867-36C5-4FB9-9F96-D1D314A41A66}" presName="childText" presStyleLbl="revTx" presStyleIdx="1" presStyleCnt="3">
        <dgm:presLayoutVars>
          <dgm:bulletEnabled val="1"/>
        </dgm:presLayoutVars>
      </dgm:prSet>
      <dgm:spPr/>
      <dgm:t>
        <a:bodyPr/>
        <a:lstStyle/>
        <a:p>
          <a:endParaRPr lang="en-US"/>
        </a:p>
      </dgm:t>
    </dgm:pt>
    <dgm:pt modelId="{7E397537-F189-444A-8BD1-1161BBCE81CB}" type="pres">
      <dgm:prSet presAssocID="{4349A829-3D42-4487-B664-D59A6C4E0B86}" presName="parentText" presStyleLbl="node1" presStyleIdx="2" presStyleCnt="3">
        <dgm:presLayoutVars>
          <dgm:chMax val="0"/>
          <dgm:bulletEnabled val="1"/>
        </dgm:presLayoutVars>
      </dgm:prSet>
      <dgm:spPr/>
      <dgm:t>
        <a:bodyPr/>
        <a:lstStyle/>
        <a:p>
          <a:endParaRPr lang="en-US"/>
        </a:p>
      </dgm:t>
    </dgm:pt>
    <dgm:pt modelId="{A019A31F-5163-489D-B168-5A5CFA2137C4}" type="pres">
      <dgm:prSet presAssocID="{4349A829-3D42-4487-B664-D59A6C4E0B86}" presName="childText" presStyleLbl="revTx" presStyleIdx="2" presStyleCnt="3">
        <dgm:presLayoutVars>
          <dgm:bulletEnabled val="1"/>
        </dgm:presLayoutVars>
      </dgm:prSet>
      <dgm:spPr/>
      <dgm:t>
        <a:bodyPr/>
        <a:lstStyle/>
        <a:p>
          <a:endParaRPr lang="en-US"/>
        </a:p>
      </dgm:t>
    </dgm:pt>
  </dgm:ptLst>
  <dgm:cxnLst>
    <dgm:cxn modelId="{18194362-5F94-47A8-90EE-31572627318E}" type="presOf" srcId="{7336F849-63F2-4F64-91C0-303690D56682}" destId="{E0C4F729-081F-4749-8BCB-1ECB9F842AEA}" srcOrd="0" destOrd="0" presId="urn:microsoft.com/office/officeart/2005/8/layout/vList2"/>
    <dgm:cxn modelId="{CF1CF4BB-632A-4F72-B065-C1C7E58EC8C8}" srcId="{8CA170E9-4047-4ECB-AE44-3EE1B224211C}" destId="{27ABA867-36C5-4FB9-9F96-D1D314A41A66}" srcOrd="1" destOrd="0" parTransId="{A296C411-19CF-4BB9-A994-0B6115068C98}" sibTransId="{C0C84C0C-03A3-4205-9618-9FFBAAFA20CA}"/>
    <dgm:cxn modelId="{1708DED6-0AFA-4B09-8A42-3A769E973BA0}" type="presOf" srcId="{27ABA867-36C5-4FB9-9F96-D1D314A41A66}" destId="{CB47923E-FF07-4D26-881C-0C536B1F878C}" srcOrd="0" destOrd="0" presId="urn:microsoft.com/office/officeart/2005/8/layout/vList2"/>
    <dgm:cxn modelId="{04C88EFD-C9B4-493D-8583-1CC8F767771E}" srcId="{8CA170E9-4047-4ECB-AE44-3EE1B224211C}" destId="{4349A829-3D42-4487-B664-D59A6C4E0B86}" srcOrd="2" destOrd="0" parTransId="{1C91C90A-4473-428C-A886-1A645C303AB7}" sibTransId="{5945A9A1-6ACB-4163-ACAF-3DBBDF78605C}"/>
    <dgm:cxn modelId="{EF23AA8C-A873-4A98-9A3D-510A6EA2E0E1}" type="presOf" srcId="{80349D34-88FA-48C8-9CB1-220C0857252A}" destId="{4FD5CB14-9B3E-40DB-9043-DFCA5FE32E9B}" srcOrd="0" destOrd="0" presId="urn:microsoft.com/office/officeart/2005/8/layout/vList2"/>
    <dgm:cxn modelId="{E2D9B20F-B859-4518-8AD3-774B22057886}" srcId="{27ABA867-36C5-4FB9-9F96-D1D314A41A66}" destId="{0E13F5F9-6B57-4802-9E9C-81D2FCC2971F}" srcOrd="0" destOrd="0" parTransId="{0097E216-367E-4E5B-9561-8BBC59993208}" sibTransId="{00C522E0-23E1-44FD-AE89-36E4DC5DAC16}"/>
    <dgm:cxn modelId="{BAFCA687-F680-411E-9811-561E8DC0A9FF}" srcId="{8CA170E9-4047-4ECB-AE44-3EE1B224211C}" destId="{80349D34-88FA-48C8-9CB1-220C0857252A}" srcOrd="0" destOrd="0" parTransId="{63787F04-1DAB-4017-9E84-ACC5AC586250}" sibTransId="{050583E8-3C93-4D39-85E7-F3EAD31BA634}"/>
    <dgm:cxn modelId="{1B2CD25C-1639-4AF9-8188-0392E9F34323}" srcId="{4349A829-3D42-4487-B664-D59A6C4E0B86}" destId="{6757EC65-A468-42BD-8A76-77D4E1225FEA}" srcOrd="0" destOrd="0" parTransId="{0E0FB260-6339-4FB3-BDC7-6B7DF25A370A}" sibTransId="{064A8004-E4C0-4DCD-9552-B1BEAC44CE37}"/>
    <dgm:cxn modelId="{3BF9922D-5758-42F6-90C1-38374B9D44BC}" type="presOf" srcId="{4349A829-3D42-4487-B664-D59A6C4E0B86}" destId="{7E397537-F189-444A-8BD1-1161BBCE81CB}" srcOrd="0" destOrd="0" presId="urn:microsoft.com/office/officeart/2005/8/layout/vList2"/>
    <dgm:cxn modelId="{1B2F25A9-4543-4B27-87A0-32BFE4647B84}" srcId="{80349D34-88FA-48C8-9CB1-220C0857252A}" destId="{7336F849-63F2-4F64-91C0-303690D56682}" srcOrd="0" destOrd="0" parTransId="{A520A132-0184-4AC6-A8AC-CDAB8F5134A5}" sibTransId="{CFD389B2-FEF4-42FE-8644-5DEDDD96D9F1}"/>
    <dgm:cxn modelId="{54B22365-C0CA-437E-8E7A-2956CE4CFB3D}" type="presOf" srcId="{6757EC65-A468-42BD-8A76-77D4E1225FEA}" destId="{A019A31F-5163-489D-B168-5A5CFA2137C4}" srcOrd="0" destOrd="0" presId="urn:microsoft.com/office/officeart/2005/8/layout/vList2"/>
    <dgm:cxn modelId="{FF18B4BD-B474-4929-9936-235FDD89659E}" type="presOf" srcId="{0E13F5F9-6B57-4802-9E9C-81D2FCC2971F}" destId="{474E27E4-7FFE-4579-967A-6D4BDFA48BA2}" srcOrd="0" destOrd="0" presId="urn:microsoft.com/office/officeart/2005/8/layout/vList2"/>
    <dgm:cxn modelId="{C605B878-3AF7-4F52-942D-854414CAC75B}" type="presOf" srcId="{8CA170E9-4047-4ECB-AE44-3EE1B224211C}" destId="{50107AAB-29DF-43F7-A408-68E89B9475D8}" srcOrd="0" destOrd="0" presId="urn:microsoft.com/office/officeart/2005/8/layout/vList2"/>
    <dgm:cxn modelId="{5D9C81F5-9C5C-4B79-AF2E-B642183AF378}" type="presParOf" srcId="{50107AAB-29DF-43F7-A408-68E89B9475D8}" destId="{4FD5CB14-9B3E-40DB-9043-DFCA5FE32E9B}" srcOrd="0" destOrd="0" presId="urn:microsoft.com/office/officeart/2005/8/layout/vList2"/>
    <dgm:cxn modelId="{D716C5D2-14B3-4E01-A861-F1CCCA525AA6}" type="presParOf" srcId="{50107AAB-29DF-43F7-A408-68E89B9475D8}" destId="{E0C4F729-081F-4749-8BCB-1ECB9F842AEA}" srcOrd="1" destOrd="0" presId="urn:microsoft.com/office/officeart/2005/8/layout/vList2"/>
    <dgm:cxn modelId="{A3FF7DF8-8D1F-44AA-AF29-2438D1BDBC92}" type="presParOf" srcId="{50107AAB-29DF-43F7-A408-68E89B9475D8}" destId="{CB47923E-FF07-4D26-881C-0C536B1F878C}" srcOrd="2" destOrd="0" presId="urn:microsoft.com/office/officeart/2005/8/layout/vList2"/>
    <dgm:cxn modelId="{FED0EA33-7ADE-4B20-AFD6-AB7671FF63E8}" type="presParOf" srcId="{50107AAB-29DF-43F7-A408-68E89B9475D8}" destId="{474E27E4-7FFE-4579-967A-6D4BDFA48BA2}" srcOrd="3" destOrd="0" presId="urn:microsoft.com/office/officeart/2005/8/layout/vList2"/>
    <dgm:cxn modelId="{85549A7A-F517-4AD3-A4AB-5B6A0221BA5F}" type="presParOf" srcId="{50107AAB-29DF-43F7-A408-68E89B9475D8}" destId="{7E397537-F189-444A-8BD1-1161BBCE81CB}" srcOrd="4" destOrd="0" presId="urn:microsoft.com/office/officeart/2005/8/layout/vList2"/>
    <dgm:cxn modelId="{0BF56F8D-7D59-456A-8FA8-BA6498266256}" type="presParOf" srcId="{50107AAB-29DF-43F7-A408-68E89B9475D8}" destId="{A019A31F-5163-489D-B168-5A5CFA2137C4}"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D200F70-D75B-4EC3-BDA1-83281686B836}" type="doc">
      <dgm:prSet loTypeId="urn:microsoft.com/office/officeart/2011/layout/TabList" loCatId="list" qsTypeId="urn:microsoft.com/office/officeart/2005/8/quickstyle/simple1" qsCatId="simple" csTypeId="urn:microsoft.com/office/officeart/2005/8/colors/accent6_1" csCatId="accent6" phldr="1"/>
      <dgm:spPr/>
    </dgm:pt>
    <dgm:pt modelId="{4397BF79-CB36-41CA-A88B-0480E1A5C91E}">
      <dgm:prSet custT="1"/>
      <dgm:spPr/>
      <dgm:t>
        <a:bodyPr/>
        <a:lstStyle/>
        <a:p>
          <a:r>
            <a:rPr lang="en-US" sz="2000" dirty="0" smtClean="0"/>
            <a:t>Patient consultation calls</a:t>
          </a:r>
          <a:endParaRPr lang="en-US" sz="2000" dirty="0"/>
        </a:p>
      </dgm:t>
    </dgm:pt>
    <dgm:pt modelId="{687F7360-D17E-4D9B-891C-3154C1A7D434}" type="parTrans" cxnId="{60F7D345-405E-4318-BFDE-8190E0B6B3CC}">
      <dgm:prSet/>
      <dgm:spPr/>
      <dgm:t>
        <a:bodyPr/>
        <a:lstStyle/>
        <a:p>
          <a:endParaRPr lang="en-US"/>
        </a:p>
      </dgm:t>
    </dgm:pt>
    <dgm:pt modelId="{DA46220E-F746-4676-800A-3F5B159CD6ED}" type="sibTrans" cxnId="{60F7D345-405E-4318-BFDE-8190E0B6B3CC}">
      <dgm:prSet/>
      <dgm:spPr/>
      <dgm:t>
        <a:bodyPr/>
        <a:lstStyle/>
        <a:p>
          <a:endParaRPr lang="en-US"/>
        </a:p>
      </dgm:t>
    </dgm:pt>
    <dgm:pt modelId="{2F5BA010-677A-4485-A632-41AA7A5B6659}">
      <dgm:prSet custT="1"/>
      <dgm:spPr/>
      <dgm:t>
        <a:bodyPr/>
        <a:lstStyle/>
        <a:p>
          <a:r>
            <a:rPr lang="en-US" sz="2000" dirty="0" smtClean="0"/>
            <a:t>Follow-up and tracking</a:t>
          </a:r>
          <a:endParaRPr lang="en-US" sz="2000" dirty="0"/>
        </a:p>
      </dgm:t>
    </dgm:pt>
    <dgm:pt modelId="{5C5D6F54-44AE-479B-B28A-05D792341DF3}" type="parTrans" cxnId="{3A740805-6016-448D-BEFC-64853262714E}">
      <dgm:prSet/>
      <dgm:spPr/>
      <dgm:t>
        <a:bodyPr/>
        <a:lstStyle/>
        <a:p>
          <a:endParaRPr lang="en-US"/>
        </a:p>
      </dgm:t>
    </dgm:pt>
    <dgm:pt modelId="{7D3A82AD-C944-4863-8924-CF610BA06D3D}" type="sibTrans" cxnId="{3A740805-6016-448D-BEFC-64853262714E}">
      <dgm:prSet/>
      <dgm:spPr/>
      <dgm:t>
        <a:bodyPr/>
        <a:lstStyle/>
        <a:p>
          <a:endParaRPr lang="en-US"/>
        </a:p>
      </dgm:t>
    </dgm:pt>
    <dgm:pt modelId="{12DF0048-33E0-48EC-A87C-B063A2DD4587}">
      <dgm:prSet custT="1"/>
      <dgm:spPr/>
      <dgm:t>
        <a:bodyPr/>
        <a:lstStyle/>
        <a:p>
          <a:r>
            <a:rPr lang="en-US" sz="2800" dirty="0" smtClean="0"/>
            <a:t>For your patients:</a:t>
          </a:r>
          <a:endParaRPr lang="en-US" sz="2800" dirty="0"/>
        </a:p>
      </dgm:t>
    </dgm:pt>
    <dgm:pt modelId="{63D05B14-3521-47F5-8E2D-D9E3FF58B618}" type="parTrans" cxnId="{9831159C-38F6-484C-B1B4-7099FADBB02B}">
      <dgm:prSet/>
      <dgm:spPr/>
      <dgm:t>
        <a:bodyPr/>
        <a:lstStyle/>
        <a:p>
          <a:endParaRPr lang="en-US"/>
        </a:p>
      </dgm:t>
    </dgm:pt>
    <dgm:pt modelId="{22D6E688-2D74-42DB-86B0-B3995B812C11}" type="sibTrans" cxnId="{9831159C-38F6-484C-B1B4-7099FADBB02B}">
      <dgm:prSet/>
      <dgm:spPr/>
      <dgm:t>
        <a:bodyPr/>
        <a:lstStyle/>
        <a:p>
          <a:endParaRPr lang="en-US"/>
        </a:p>
      </dgm:t>
    </dgm:pt>
    <dgm:pt modelId="{44741684-45CA-44AE-9645-99ED6B571AA0}">
      <dgm:prSet custT="1"/>
      <dgm:spPr/>
      <dgm:t>
        <a:bodyPr/>
        <a:lstStyle/>
        <a:p>
          <a:r>
            <a:rPr lang="en-US" sz="2000" dirty="0" smtClean="0"/>
            <a:t>Emotional impact</a:t>
          </a:r>
          <a:endParaRPr lang="en-US" sz="2000" dirty="0"/>
        </a:p>
      </dgm:t>
    </dgm:pt>
    <dgm:pt modelId="{29CA1398-57BC-4713-81D2-456D74635D9E}" type="parTrans" cxnId="{127CFDAC-8A08-4987-95A3-784238B1FF9B}">
      <dgm:prSet/>
      <dgm:spPr/>
      <dgm:t>
        <a:bodyPr/>
        <a:lstStyle/>
        <a:p>
          <a:endParaRPr lang="en-US"/>
        </a:p>
      </dgm:t>
    </dgm:pt>
    <dgm:pt modelId="{0AEACB38-9DD6-49BF-8141-A8571793A500}" type="sibTrans" cxnId="{127CFDAC-8A08-4987-95A3-784238B1FF9B}">
      <dgm:prSet/>
      <dgm:spPr/>
      <dgm:t>
        <a:bodyPr/>
        <a:lstStyle/>
        <a:p>
          <a:endParaRPr lang="en-US"/>
        </a:p>
      </dgm:t>
    </dgm:pt>
    <dgm:pt modelId="{4F1AAA64-90AE-4D3F-ACF9-3F845EEFDD63}">
      <dgm:prSet custT="1"/>
      <dgm:spPr/>
      <dgm:t>
        <a:bodyPr/>
        <a:lstStyle/>
        <a:p>
          <a:r>
            <a:rPr lang="en-US" sz="2000" dirty="0" smtClean="0"/>
            <a:t>Financial costs (time off from work, co-pays)</a:t>
          </a:r>
          <a:endParaRPr lang="en-US" sz="2000" dirty="0"/>
        </a:p>
      </dgm:t>
    </dgm:pt>
    <dgm:pt modelId="{7F092AD3-BC69-4C74-9189-860D9E8B10B3}" type="parTrans" cxnId="{C719A906-EBB1-4B2D-B861-63067B389050}">
      <dgm:prSet/>
      <dgm:spPr/>
      <dgm:t>
        <a:bodyPr/>
        <a:lstStyle/>
        <a:p>
          <a:endParaRPr lang="en-US"/>
        </a:p>
      </dgm:t>
    </dgm:pt>
    <dgm:pt modelId="{B669F429-AC75-4E4F-9CA6-EB0F4CA7C16E}" type="sibTrans" cxnId="{C719A906-EBB1-4B2D-B861-63067B389050}">
      <dgm:prSet/>
      <dgm:spPr/>
      <dgm:t>
        <a:bodyPr/>
        <a:lstStyle/>
        <a:p>
          <a:endParaRPr lang="en-US"/>
        </a:p>
      </dgm:t>
    </dgm:pt>
    <dgm:pt modelId="{4F5E8EB3-A45C-4392-A578-1EFFFC3C7D6F}">
      <dgm:prSet phldrT="[Text]" custT="1"/>
      <dgm:spPr/>
      <dgm:t>
        <a:bodyPr/>
        <a:lstStyle/>
        <a:p>
          <a:r>
            <a:rPr lang="en-US" sz="2800" dirty="0" smtClean="0"/>
            <a:t>For you: </a:t>
          </a:r>
          <a:endParaRPr lang="en-US" sz="2800" dirty="0"/>
        </a:p>
      </dgm:t>
    </dgm:pt>
    <dgm:pt modelId="{83566030-718E-4618-898B-AA781187642B}" type="parTrans" cxnId="{BAD536FD-199C-4AF0-A31E-3CAA7D12E9DE}">
      <dgm:prSet/>
      <dgm:spPr/>
      <dgm:t>
        <a:bodyPr/>
        <a:lstStyle/>
        <a:p>
          <a:endParaRPr lang="en-US"/>
        </a:p>
      </dgm:t>
    </dgm:pt>
    <dgm:pt modelId="{BFFD5881-119B-41D3-9603-A4F518A933B8}" type="sibTrans" cxnId="{BAD536FD-199C-4AF0-A31E-3CAA7D12E9DE}">
      <dgm:prSet/>
      <dgm:spPr/>
      <dgm:t>
        <a:bodyPr/>
        <a:lstStyle/>
        <a:p>
          <a:endParaRPr lang="en-US"/>
        </a:p>
      </dgm:t>
    </dgm:pt>
    <dgm:pt modelId="{BA569AC5-7858-4B2C-8FBB-528C8070BFE2}">
      <dgm:prSet/>
      <dgm:spPr/>
      <dgm:t>
        <a:bodyPr/>
        <a:lstStyle/>
        <a:p>
          <a:endParaRPr lang="en-US" dirty="0"/>
        </a:p>
      </dgm:t>
    </dgm:pt>
    <dgm:pt modelId="{9D6D6FBE-5EC3-4DD9-AFC8-1F5D78C20CBB}" type="parTrans" cxnId="{F55872A5-1A6A-4A21-8287-3057F92C93E0}">
      <dgm:prSet/>
      <dgm:spPr/>
      <dgm:t>
        <a:bodyPr/>
        <a:lstStyle/>
        <a:p>
          <a:endParaRPr lang="en-US"/>
        </a:p>
      </dgm:t>
    </dgm:pt>
    <dgm:pt modelId="{1280630A-1D56-40CC-9A0F-65BD17A285D0}" type="sibTrans" cxnId="{F55872A5-1A6A-4A21-8287-3057F92C93E0}">
      <dgm:prSet/>
      <dgm:spPr/>
      <dgm:t>
        <a:bodyPr/>
        <a:lstStyle/>
        <a:p>
          <a:endParaRPr lang="en-US"/>
        </a:p>
      </dgm:t>
    </dgm:pt>
    <dgm:pt modelId="{3AC669E8-C45F-4152-A19F-9800CB19D2DE}">
      <dgm:prSet/>
      <dgm:spPr/>
      <dgm:t>
        <a:bodyPr/>
        <a:lstStyle/>
        <a:p>
          <a:endParaRPr lang="en-US" dirty="0"/>
        </a:p>
      </dgm:t>
    </dgm:pt>
    <dgm:pt modelId="{4318670A-1944-4CC4-8FD8-C803EF91417C}" type="parTrans" cxnId="{14605B4E-B276-4682-9720-0920563720B3}">
      <dgm:prSet/>
      <dgm:spPr/>
      <dgm:t>
        <a:bodyPr/>
        <a:lstStyle/>
        <a:p>
          <a:endParaRPr lang="en-US"/>
        </a:p>
      </dgm:t>
    </dgm:pt>
    <dgm:pt modelId="{C775203D-83DD-4430-8BEE-DF455D90DC54}" type="sibTrans" cxnId="{14605B4E-B276-4682-9720-0920563720B3}">
      <dgm:prSet/>
      <dgm:spPr/>
      <dgm:t>
        <a:bodyPr/>
        <a:lstStyle/>
        <a:p>
          <a:endParaRPr lang="en-US"/>
        </a:p>
      </dgm:t>
    </dgm:pt>
    <dgm:pt modelId="{5FD7B101-20A9-449B-A995-54E63E493995}" type="pres">
      <dgm:prSet presAssocID="{3D200F70-D75B-4EC3-BDA1-83281686B836}" presName="Name0" presStyleCnt="0">
        <dgm:presLayoutVars>
          <dgm:chMax/>
          <dgm:chPref val="3"/>
          <dgm:dir/>
          <dgm:animOne val="branch"/>
          <dgm:animLvl val="lvl"/>
        </dgm:presLayoutVars>
      </dgm:prSet>
      <dgm:spPr/>
    </dgm:pt>
    <dgm:pt modelId="{594AD02B-94B4-4A1B-8AFD-105DAE26886E}" type="pres">
      <dgm:prSet presAssocID="{4F5E8EB3-A45C-4392-A578-1EFFFC3C7D6F}" presName="composite" presStyleCnt="0"/>
      <dgm:spPr/>
    </dgm:pt>
    <dgm:pt modelId="{D636B72B-0E87-471A-857F-EFFD823151C6}" type="pres">
      <dgm:prSet presAssocID="{4F5E8EB3-A45C-4392-A578-1EFFFC3C7D6F}" presName="FirstChild" presStyleLbl="revTx" presStyleIdx="0" presStyleCnt="4">
        <dgm:presLayoutVars>
          <dgm:chMax val="0"/>
          <dgm:chPref val="0"/>
          <dgm:bulletEnabled val="1"/>
        </dgm:presLayoutVars>
      </dgm:prSet>
      <dgm:spPr/>
      <dgm:t>
        <a:bodyPr/>
        <a:lstStyle/>
        <a:p>
          <a:endParaRPr lang="en-US"/>
        </a:p>
      </dgm:t>
    </dgm:pt>
    <dgm:pt modelId="{9755AEE7-98C7-4378-A8D6-6FEF55B506F2}" type="pres">
      <dgm:prSet presAssocID="{4F5E8EB3-A45C-4392-A578-1EFFFC3C7D6F}" presName="Parent" presStyleLbl="alignNode1" presStyleIdx="0" presStyleCnt="2">
        <dgm:presLayoutVars>
          <dgm:chMax val="3"/>
          <dgm:chPref val="3"/>
          <dgm:bulletEnabled val="1"/>
        </dgm:presLayoutVars>
      </dgm:prSet>
      <dgm:spPr/>
      <dgm:t>
        <a:bodyPr/>
        <a:lstStyle/>
        <a:p>
          <a:endParaRPr lang="en-US"/>
        </a:p>
      </dgm:t>
    </dgm:pt>
    <dgm:pt modelId="{8EB4558B-82D2-4198-BBB5-1F63DACD5222}" type="pres">
      <dgm:prSet presAssocID="{4F5E8EB3-A45C-4392-A578-1EFFFC3C7D6F}" presName="Accent" presStyleLbl="parChTrans1D1" presStyleIdx="0" presStyleCnt="2"/>
      <dgm:spPr/>
    </dgm:pt>
    <dgm:pt modelId="{B10082F5-5BC4-428B-8F94-171825C96696}" type="pres">
      <dgm:prSet presAssocID="{4F5E8EB3-A45C-4392-A578-1EFFFC3C7D6F}" presName="Child" presStyleLbl="revTx" presStyleIdx="1" presStyleCnt="4">
        <dgm:presLayoutVars>
          <dgm:chMax val="0"/>
          <dgm:chPref val="0"/>
          <dgm:bulletEnabled val="1"/>
        </dgm:presLayoutVars>
      </dgm:prSet>
      <dgm:spPr/>
      <dgm:t>
        <a:bodyPr/>
        <a:lstStyle/>
        <a:p>
          <a:endParaRPr lang="en-US"/>
        </a:p>
      </dgm:t>
    </dgm:pt>
    <dgm:pt modelId="{303028B2-7E4F-4E8A-9065-3858FCB44C37}" type="pres">
      <dgm:prSet presAssocID="{BFFD5881-119B-41D3-9603-A4F518A933B8}" presName="sibTrans" presStyleCnt="0"/>
      <dgm:spPr/>
    </dgm:pt>
    <dgm:pt modelId="{4910F3AC-7F91-41E0-9733-C67BCADD58DA}" type="pres">
      <dgm:prSet presAssocID="{12DF0048-33E0-48EC-A87C-B063A2DD4587}" presName="composite" presStyleCnt="0"/>
      <dgm:spPr/>
    </dgm:pt>
    <dgm:pt modelId="{17394C17-3EFF-471C-BF2D-573DA726D871}" type="pres">
      <dgm:prSet presAssocID="{12DF0048-33E0-48EC-A87C-B063A2DD4587}" presName="FirstChild" presStyleLbl="revTx" presStyleIdx="2" presStyleCnt="4">
        <dgm:presLayoutVars>
          <dgm:chMax val="0"/>
          <dgm:chPref val="0"/>
          <dgm:bulletEnabled val="1"/>
        </dgm:presLayoutVars>
      </dgm:prSet>
      <dgm:spPr/>
      <dgm:t>
        <a:bodyPr/>
        <a:lstStyle/>
        <a:p>
          <a:endParaRPr lang="en-US"/>
        </a:p>
      </dgm:t>
    </dgm:pt>
    <dgm:pt modelId="{E2D47D2D-CB07-4DFF-8ED1-88F9DCFEEE81}" type="pres">
      <dgm:prSet presAssocID="{12DF0048-33E0-48EC-A87C-B063A2DD4587}" presName="Parent" presStyleLbl="alignNode1" presStyleIdx="1" presStyleCnt="2" custScaleX="172496" custLinFactY="-3491" custLinFactNeighborX="18552" custLinFactNeighborY="-100000">
        <dgm:presLayoutVars>
          <dgm:chMax val="3"/>
          <dgm:chPref val="3"/>
          <dgm:bulletEnabled val="1"/>
        </dgm:presLayoutVars>
      </dgm:prSet>
      <dgm:spPr/>
      <dgm:t>
        <a:bodyPr/>
        <a:lstStyle/>
        <a:p>
          <a:endParaRPr lang="en-US"/>
        </a:p>
      </dgm:t>
    </dgm:pt>
    <dgm:pt modelId="{8B7FA252-2E36-4CFD-AF46-04A5AE8D0D80}" type="pres">
      <dgm:prSet presAssocID="{12DF0048-33E0-48EC-A87C-B063A2DD4587}" presName="Accent" presStyleLbl="parChTrans1D1" presStyleIdx="1" presStyleCnt="2"/>
      <dgm:spPr/>
    </dgm:pt>
    <dgm:pt modelId="{7B9C8D81-F934-4444-BC20-689D08A72AE5}" type="pres">
      <dgm:prSet presAssocID="{12DF0048-33E0-48EC-A87C-B063A2DD4587}" presName="Child" presStyleLbl="revTx" presStyleIdx="3" presStyleCnt="4" custLinFactNeighborX="343" custLinFactNeighborY="-99459">
        <dgm:presLayoutVars>
          <dgm:chMax val="0"/>
          <dgm:chPref val="0"/>
          <dgm:bulletEnabled val="1"/>
        </dgm:presLayoutVars>
      </dgm:prSet>
      <dgm:spPr/>
      <dgm:t>
        <a:bodyPr/>
        <a:lstStyle/>
        <a:p>
          <a:endParaRPr lang="en-US"/>
        </a:p>
      </dgm:t>
    </dgm:pt>
  </dgm:ptLst>
  <dgm:cxnLst>
    <dgm:cxn modelId="{2FF5A677-F341-44BE-A648-1D4DAC368394}" type="presOf" srcId="{44741684-45CA-44AE-9645-99ED6B571AA0}" destId="{7B9C8D81-F934-4444-BC20-689D08A72AE5}" srcOrd="0" destOrd="0" presId="urn:microsoft.com/office/officeart/2011/layout/TabList"/>
    <dgm:cxn modelId="{D8C5FB46-4E47-4576-8061-CCDE84D9507F}" type="presOf" srcId="{12DF0048-33E0-48EC-A87C-B063A2DD4587}" destId="{E2D47D2D-CB07-4DFF-8ED1-88F9DCFEEE81}" srcOrd="0" destOrd="0" presId="urn:microsoft.com/office/officeart/2011/layout/TabList"/>
    <dgm:cxn modelId="{F55872A5-1A6A-4A21-8287-3057F92C93E0}" srcId="{4F5E8EB3-A45C-4392-A578-1EFFFC3C7D6F}" destId="{BA569AC5-7858-4B2C-8FBB-528C8070BFE2}" srcOrd="0" destOrd="0" parTransId="{9D6D6FBE-5EC3-4DD9-AFC8-1F5D78C20CBB}" sibTransId="{1280630A-1D56-40CC-9A0F-65BD17A285D0}"/>
    <dgm:cxn modelId="{9F3CBD08-85F6-46C8-A4D6-C5F9A3371C14}" type="presOf" srcId="{4F5E8EB3-A45C-4392-A578-1EFFFC3C7D6F}" destId="{9755AEE7-98C7-4378-A8D6-6FEF55B506F2}" srcOrd="0" destOrd="0" presId="urn:microsoft.com/office/officeart/2011/layout/TabList"/>
    <dgm:cxn modelId="{127CFDAC-8A08-4987-95A3-784238B1FF9B}" srcId="{12DF0048-33E0-48EC-A87C-B063A2DD4587}" destId="{44741684-45CA-44AE-9645-99ED6B571AA0}" srcOrd="1" destOrd="0" parTransId="{29CA1398-57BC-4713-81D2-456D74635D9E}" sibTransId="{0AEACB38-9DD6-49BF-8141-A8571793A500}"/>
    <dgm:cxn modelId="{86DB376E-AF35-4955-809D-541DDF4BDDD8}" type="presOf" srcId="{BA569AC5-7858-4B2C-8FBB-528C8070BFE2}" destId="{D636B72B-0E87-471A-857F-EFFD823151C6}" srcOrd="0" destOrd="0" presId="urn:microsoft.com/office/officeart/2011/layout/TabList"/>
    <dgm:cxn modelId="{D42E9196-FE58-481B-890D-2409E75A7A7F}" type="presOf" srcId="{4F1AAA64-90AE-4D3F-ACF9-3F845EEFDD63}" destId="{7B9C8D81-F934-4444-BC20-689D08A72AE5}" srcOrd="0" destOrd="1" presId="urn:microsoft.com/office/officeart/2011/layout/TabList"/>
    <dgm:cxn modelId="{C719A906-EBB1-4B2D-B861-63067B389050}" srcId="{12DF0048-33E0-48EC-A87C-B063A2DD4587}" destId="{4F1AAA64-90AE-4D3F-ACF9-3F845EEFDD63}" srcOrd="2" destOrd="0" parTransId="{7F092AD3-BC69-4C74-9189-860D9E8B10B3}" sibTransId="{B669F429-AC75-4E4F-9CA6-EB0F4CA7C16E}"/>
    <dgm:cxn modelId="{BAD536FD-199C-4AF0-A31E-3CAA7D12E9DE}" srcId="{3D200F70-D75B-4EC3-BDA1-83281686B836}" destId="{4F5E8EB3-A45C-4392-A578-1EFFFC3C7D6F}" srcOrd="0" destOrd="0" parTransId="{83566030-718E-4618-898B-AA781187642B}" sibTransId="{BFFD5881-119B-41D3-9603-A4F518A933B8}"/>
    <dgm:cxn modelId="{E0101270-5567-42FC-9384-E8580099B027}" type="presOf" srcId="{2F5BA010-677A-4485-A632-41AA7A5B6659}" destId="{B10082F5-5BC4-428B-8F94-171825C96696}" srcOrd="0" destOrd="1" presId="urn:microsoft.com/office/officeart/2011/layout/TabList"/>
    <dgm:cxn modelId="{0B55223B-BB6F-4280-993A-8B0D3D9A6DBB}" type="presOf" srcId="{3AC669E8-C45F-4152-A19F-9800CB19D2DE}" destId="{17394C17-3EFF-471C-BF2D-573DA726D871}" srcOrd="0" destOrd="0" presId="urn:microsoft.com/office/officeart/2011/layout/TabList"/>
    <dgm:cxn modelId="{B97736EE-0F9D-4BB1-A09B-853D5FF6ED0C}" type="presOf" srcId="{3D200F70-D75B-4EC3-BDA1-83281686B836}" destId="{5FD7B101-20A9-449B-A995-54E63E493995}" srcOrd="0" destOrd="0" presId="urn:microsoft.com/office/officeart/2011/layout/TabList"/>
    <dgm:cxn modelId="{15679B36-8713-451A-8BA7-4E9550313242}" type="presOf" srcId="{4397BF79-CB36-41CA-A88B-0480E1A5C91E}" destId="{B10082F5-5BC4-428B-8F94-171825C96696}" srcOrd="0" destOrd="0" presId="urn:microsoft.com/office/officeart/2011/layout/TabList"/>
    <dgm:cxn modelId="{3A740805-6016-448D-BEFC-64853262714E}" srcId="{4F5E8EB3-A45C-4392-A578-1EFFFC3C7D6F}" destId="{2F5BA010-677A-4485-A632-41AA7A5B6659}" srcOrd="2" destOrd="0" parTransId="{5C5D6F54-44AE-479B-B28A-05D792341DF3}" sibTransId="{7D3A82AD-C944-4863-8924-CF610BA06D3D}"/>
    <dgm:cxn modelId="{14605B4E-B276-4682-9720-0920563720B3}" srcId="{12DF0048-33E0-48EC-A87C-B063A2DD4587}" destId="{3AC669E8-C45F-4152-A19F-9800CB19D2DE}" srcOrd="0" destOrd="0" parTransId="{4318670A-1944-4CC4-8FD8-C803EF91417C}" sibTransId="{C775203D-83DD-4430-8BEE-DF455D90DC54}"/>
    <dgm:cxn modelId="{60F7D345-405E-4318-BFDE-8190E0B6B3CC}" srcId="{4F5E8EB3-A45C-4392-A578-1EFFFC3C7D6F}" destId="{4397BF79-CB36-41CA-A88B-0480E1A5C91E}" srcOrd="1" destOrd="0" parTransId="{687F7360-D17E-4D9B-891C-3154C1A7D434}" sibTransId="{DA46220E-F746-4676-800A-3F5B159CD6ED}"/>
    <dgm:cxn modelId="{9831159C-38F6-484C-B1B4-7099FADBB02B}" srcId="{3D200F70-D75B-4EC3-BDA1-83281686B836}" destId="{12DF0048-33E0-48EC-A87C-B063A2DD4587}" srcOrd="1" destOrd="0" parTransId="{63D05B14-3521-47F5-8E2D-D9E3FF58B618}" sibTransId="{22D6E688-2D74-42DB-86B0-B3995B812C11}"/>
    <dgm:cxn modelId="{3D61169C-AF8A-41A2-B5B1-CB96F0F4D57C}" type="presParOf" srcId="{5FD7B101-20A9-449B-A995-54E63E493995}" destId="{594AD02B-94B4-4A1B-8AFD-105DAE26886E}" srcOrd="0" destOrd="0" presId="urn:microsoft.com/office/officeart/2011/layout/TabList"/>
    <dgm:cxn modelId="{524F122C-E6AB-4498-9D3F-628532A29C59}" type="presParOf" srcId="{594AD02B-94B4-4A1B-8AFD-105DAE26886E}" destId="{D636B72B-0E87-471A-857F-EFFD823151C6}" srcOrd="0" destOrd="0" presId="urn:microsoft.com/office/officeart/2011/layout/TabList"/>
    <dgm:cxn modelId="{F1EDF12F-B5A9-44D1-ADC6-4A350E5A11B6}" type="presParOf" srcId="{594AD02B-94B4-4A1B-8AFD-105DAE26886E}" destId="{9755AEE7-98C7-4378-A8D6-6FEF55B506F2}" srcOrd="1" destOrd="0" presId="urn:microsoft.com/office/officeart/2011/layout/TabList"/>
    <dgm:cxn modelId="{1F68D1E5-37B7-4C1C-97D7-53F3109FCA02}" type="presParOf" srcId="{594AD02B-94B4-4A1B-8AFD-105DAE26886E}" destId="{8EB4558B-82D2-4198-BBB5-1F63DACD5222}" srcOrd="2" destOrd="0" presId="urn:microsoft.com/office/officeart/2011/layout/TabList"/>
    <dgm:cxn modelId="{DAA59B67-B48B-43FE-AB52-0A7FA1F9F14C}" type="presParOf" srcId="{5FD7B101-20A9-449B-A995-54E63E493995}" destId="{B10082F5-5BC4-428B-8F94-171825C96696}" srcOrd="1" destOrd="0" presId="urn:microsoft.com/office/officeart/2011/layout/TabList"/>
    <dgm:cxn modelId="{E0C16D32-AD23-4F5C-B9C2-28AAA83EB0F4}" type="presParOf" srcId="{5FD7B101-20A9-449B-A995-54E63E493995}" destId="{303028B2-7E4F-4E8A-9065-3858FCB44C37}" srcOrd="2" destOrd="0" presId="urn:microsoft.com/office/officeart/2011/layout/TabList"/>
    <dgm:cxn modelId="{D150375C-E791-4BE1-B92A-2200EAD54BA2}" type="presParOf" srcId="{5FD7B101-20A9-449B-A995-54E63E493995}" destId="{4910F3AC-7F91-41E0-9733-C67BCADD58DA}" srcOrd="3" destOrd="0" presId="urn:microsoft.com/office/officeart/2011/layout/TabList"/>
    <dgm:cxn modelId="{C9AE9E04-B1F7-4D2B-AB0C-FB3C51A2078B}" type="presParOf" srcId="{4910F3AC-7F91-41E0-9733-C67BCADD58DA}" destId="{17394C17-3EFF-471C-BF2D-573DA726D871}" srcOrd="0" destOrd="0" presId="urn:microsoft.com/office/officeart/2011/layout/TabList"/>
    <dgm:cxn modelId="{2DA7D5CB-4B84-42E9-B7EF-2C2876023CB7}" type="presParOf" srcId="{4910F3AC-7F91-41E0-9733-C67BCADD58DA}" destId="{E2D47D2D-CB07-4DFF-8ED1-88F9DCFEEE81}" srcOrd="1" destOrd="0" presId="urn:microsoft.com/office/officeart/2011/layout/TabList"/>
    <dgm:cxn modelId="{4220E6B8-508E-47F6-B207-9868E52A910F}" type="presParOf" srcId="{4910F3AC-7F91-41E0-9733-C67BCADD58DA}" destId="{8B7FA252-2E36-4CFD-AF46-04A5AE8D0D80}" srcOrd="2" destOrd="0" presId="urn:microsoft.com/office/officeart/2011/layout/TabList"/>
    <dgm:cxn modelId="{071B62FD-B65D-4EAC-B1DB-626302B84F32}" type="presParOf" srcId="{5FD7B101-20A9-449B-A995-54E63E493995}" destId="{7B9C8D81-F934-4444-BC20-689D08A72AE5}" srcOrd="4" destOrd="0" presId="urn:microsoft.com/office/officeart/2011/layout/Tab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CC13043-E01D-434C-B183-0C89CC1704D1}" type="doc">
      <dgm:prSet loTypeId="urn:microsoft.com/office/officeart/2005/8/layout/vList2" loCatId="list" qsTypeId="urn:microsoft.com/office/officeart/2005/8/quickstyle/simple1" qsCatId="simple" csTypeId="urn:microsoft.com/office/officeart/2005/8/colors/accent4_1" csCatId="accent4" phldr="1"/>
      <dgm:spPr/>
      <dgm:t>
        <a:bodyPr/>
        <a:lstStyle/>
        <a:p>
          <a:endParaRPr lang="en-US"/>
        </a:p>
      </dgm:t>
    </dgm:pt>
    <dgm:pt modelId="{641D1FAC-3669-437B-B38C-630AA75DAEDF}">
      <dgm:prSet custT="1"/>
      <dgm:spPr/>
      <dgm:t>
        <a:bodyPr/>
        <a:lstStyle/>
        <a:p>
          <a:pPr rtl="0"/>
          <a:r>
            <a:rPr lang="en-US" sz="2800" b="1" dirty="0" smtClean="0"/>
            <a:t>Available in the U.S. since 2011</a:t>
          </a:r>
          <a:endParaRPr lang="en-US" sz="2800" dirty="0"/>
        </a:p>
      </dgm:t>
    </dgm:pt>
    <dgm:pt modelId="{293DBB77-4010-489A-9286-B5CF9DA9DDEA}" type="parTrans" cxnId="{3C9D639A-663D-412E-B0D5-07AE335AB603}">
      <dgm:prSet/>
      <dgm:spPr/>
      <dgm:t>
        <a:bodyPr/>
        <a:lstStyle/>
        <a:p>
          <a:endParaRPr lang="en-US"/>
        </a:p>
      </dgm:t>
    </dgm:pt>
    <dgm:pt modelId="{78116D8A-6EEF-4B16-BF4D-13C15BE4E20C}" type="sibTrans" cxnId="{3C9D639A-663D-412E-B0D5-07AE335AB603}">
      <dgm:prSet/>
      <dgm:spPr/>
      <dgm:t>
        <a:bodyPr/>
        <a:lstStyle/>
        <a:p>
          <a:endParaRPr lang="en-US"/>
        </a:p>
      </dgm:t>
    </dgm:pt>
    <dgm:pt modelId="{B8110277-70BD-4390-8C13-51348ACC6D1B}">
      <dgm:prSet custT="1"/>
      <dgm:spPr/>
      <dgm:t>
        <a:bodyPr/>
        <a:lstStyle/>
        <a:p>
          <a:pPr rtl="0"/>
          <a:r>
            <a:rPr lang="en-US" sz="2400" dirty="0" smtClean="0"/>
            <a:t>Outside the U.S. since 2009</a:t>
          </a:r>
          <a:endParaRPr lang="en-US" sz="2400" dirty="0"/>
        </a:p>
      </dgm:t>
    </dgm:pt>
    <dgm:pt modelId="{37407EAE-D0EE-4359-842D-EB4EC5B366E2}" type="parTrans" cxnId="{33BD66DB-500D-473A-A788-23AC9C6FF5A4}">
      <dgm:prSet/>
      <dgm:spPr/>
      <dgm:t>
        <a:bodyPr/>
        <a:lstStyle/>
        <a:p>
          <a:endParaRPr lang="en-US"/>
        </a:p>
      </dgm:t>
    </dgm:pt>
    <dgm:pt modelId="{9B89216A-9191-41A4-A226-35FD39E86B43}" type="sibTrans" cxnId="{33BD66DB-500D-473A-A788-23AC9C6FF5A4}">
      <dgm:prSet/>
      <dgm:spPr/>
      <dgm:t>
        <a:bodyPr/>
        <a:lstStyle/>
        <a:p>
          <a:endParaRPr lang="en-US"/>
        </a:p>
      </dgm:t>
    </dgm:pt>
    <dgm:pt modelId="{CA60ED32-610F-495A-81F8-CCC5ABA862DF}">
      <dgm:prSet custT="1"/>
      <dgm:spPr/>
      <dgm:t>
        <a:bodyPr/>
        <a:lstStyle/>
        <a:p>
          <a:pPr rtl="0"/>
          <a:r>
            <a:rPr lang="en-US" sz="2800" b="1" dirty="0" smtClean="0"/>
            <a:t>Over 5 million women in the U.S. have been screened with Genius 3D</a:t>
          </a:r>
          <a:r>
            <a:rPr lang="en-US" sz="2800" b="1" baseline="30000" dirty="0" smtClean="0"/>
            <a:t>™</a:t>
          </a:r>
          <a:r>
            <a:rPr lang="en-US" sz="2800" b="1" dirty="0" smtClean="0"/>
            <a:t> exams*</a:t>
          </a:r>
          <a:endParaRPr lang="en-US" sz="2800" dirty="0"/>
        </a:p>
      </dgm:t>
    </dgm:pt>
    <dgm:pt modelId="{61D0079E-0BC8-4FB8-8428-C12185DDF0D6}" type="parTrans" cxnId="{25D03B43-F4A4-4FF3-8C45-608231A0FB22}">
      <dgm:prSet/>
      <dgm:spPr/>
      <dgm:t>
        <a:bodyPr/>
        <a:lstStyle/>
        <a:p>
          <a:endParaRPr lang="en-US"/>
        </a:p>
      </dgm:t>
    </dgm:pt>
    <dgm:pt modelId="{905270F0-3183-468E-886F-E1B9AFB32998}" type="sibTrans" cxnId="{25D03B43-F4A4-4FF3-8C45-608231A0FB22}">
      <dgm:prSet/>
      <dgm:spPr/>
      <dgm:t>
        <a:bodyPr/>
        <a:lstStyle/>
        <a:p>
          <a:endParaRPr lang="en-US"/>
        </a:p>
      </dgm:t>
    </dgm:pt>
    <dgm:pt modelId="{A3A3DBFF-3C25-40D7-AEFE-3AC6B22DD8C4}" type="pres">
      <dgm:prSet presAssocID="{5CC13043-E01D-434C-B183-0C89CC1704D1}" presName="linear" presStyleCnt="0">
        <dgm:presLayoutVars>
          <dgm:animLvl val="lvl"/>
          <dgm:resizeHandles val="exact"/>
        </dgm:presLayoutVars>
      </dgm:prSet>
      <dgm:spPr/>
      <dgm:t>
        <a:bodyPr/>
        <a:lstStyle/>
        <a:p>
          <a:endParaRPr lang="en-US"/>
        </a:p>
      </dgm:t>
    </dgm:pt>
    <dgm:pt modelId="{3C2E3C6E-04C9-4058-83D3-41DCC8805F30}" type="pres">
      <dgm:prSet presAssocID="{641D1FAC-3669-437B-B38C-630AA75DAEDF}" presName="parentText" presStyleLbl="node1" presStyleIdx="0" presStyleCnt="2" custScaleY="48434" custLinFactY="-8138" custLinFactNeighborX="582" custLinFactNeighborY="-100000">
        <dgm:presLayoutVars>
          <dgm:chMax val="0"/>
          <dgm:bulletEnabled val="1"/>
        </dgm:presLayoutVars>
      </dgm:prSet>
      <dgm:spPr/>
      <dgm:t>
        <a:bodyPr/>
        <a:lstStyle/>
        <a:p>
          <a:endParaRPr lang="en-US"/>
        </a:p>
      </dgm:t>
    </dgm:pt>
    <dgm:pt modelId="{95D02B27-46EA-45EB-AF17-0636AE17A6D0}" type="pres">
      <dgm:prSet presAssocID="{641D1FAC-3669-437B-B38C-630AA75DAEDF}" presName="childText" presStyleLbl="revTx" presStyleIdx="0" presStyleCnt="1" custScaleY="49053" custLinFactNeighborX="840" custLinFactNeighborY="-72910">
        <dgm:presLayoutVars>
          <dgm:bulletEnabled val="1"/>
        </dgm:presLayoutVars>
      </dgm:prSet>
      <dgm:spPr/>
      <dgm:t>
        <a:bodyPr/>
        <a:lstStyle/>
        <a:p>
          <a:endParaRPr lang="en-US"/>
        </a:p>
      </dgm:t>
    </dgm:pt>
    <dgm:pt modelId="{CBBBE87B-E98A-41C2-BDE9-E4B5748C77A0}" type="pres">
      <dgm:prSet presAssocID="{CA60ED32-610F-495A-81F8-CCC5ABA862DF}" presName="parentText" presStyleLbl="node1" presStyleIdx="1" presStyleCnt="2" custLinFactNeighborX="-630" custLinFactNeighborY="-95855">
        <dgm:presLayoutVars>
          <dgm:chMax val="0"/>
          <dgm:bulletEnabled val="1"/>
        </dgm:presLayoutVars>
      </dgm:prSet>
      <dgm:spPr/>
      <dgm:t>
        <a:bodyPr/>
        <a:lstStyle/>
        <a:p>
          <a:endParaRPr lang="en-US"/>
        </a:p>
      </dgm:t>
    </dgm:pt>
  </dgm:ptLst>
  <dgm:cxnLst>
    <dgm:cxn modelId="{3C9D639A-663D-412E-B0D5-07AE335AB603}" srcId="{5CC13043-E01D-434C-B183-0C89CC1704D1}" destId="{641D1FAC-3669-437B-B38C-630AA75DAEDF}" srcOrd="0" destOrd="0" parTransId="{293DBB77-4010-489A-9286-B5CF9DA9DDEA}" sibTransId="{78116D8A-6EEF-4B16-BF4D-13C15BE4E20C}"/>
    <dgm:cxn modelId="{F712CF6B-C476-4244-9FAB-FC8866D3CDB1}" type="presOf" srcId="{CA60ED32-610F-495A-81F8-CCC5ABA862DF}" destId="{CBBBE87B-E98A-41C2-BDE9-E4B5748C77A0}" srcOrd="0" destOrd="0" presId="urn:microsoft.com/office/officeart/2005/8/layout/vList2"/>
    <dgm:cxn modelId="{D0AE50FB-E843-4CB2-ACE2-BBC493E29C94}" type="presOf" srcId="{B8110277-70BD-4390-8C13-51348ACC6D1B}" destId="{95D02B27-46EA-45EB-AF17-0636AE17A6D0}" srcOrd="0" destOrd="0" presId="urn:microsoft.com/office/officeart/2005/8/layout/vList2"/>
    <dgm:cxn modelId="{8F8E463F-F788-467F-921E-10AE1607231C}" type="presOf" srcId="{641D1FAC-3669-437B-B38C-630AA75DAEDF}" destId="{3C2E3C6E-04C9-4058-83D3-41DCC8805F30}" srcOrd="0" destOrd="0" presId="urn:microsoft.com/office/officeart/2005/8/layout/vList2"/>
    <dgm:cxn modelId="{25D03B43-F4A4-4FF3-8C45-608231A0FB22}" srcId="{5CC13043-E01D-434C-B183-0C89CC1704D1}" destId="{CA60ED32-610F-495A-81F8-CCC5ABA862DF}" srcOrd="1" destOrd="0" parTransId="{61D0079E-0BC8-4FB8-8428-C12185DDF0D6}" sibTransId="{905270F0-3183-468E-886F-E1B9AFB32998}"/>
    <dgm:cxn modelId="{C7E76244-A8A0-40B9-B933-15364F0F0D99}" type="presOf" srcId="{5CC13043-E01D-434C-B183-0C89CC1704D1}" destId="{A3A3DBFF-3C25-40D7-AEFE-3AC6B22DD8C4}" srcOrd="0" destOrd="0" presId="urn:microsoft.com/office/officeart/2005/8/layout/vList2"/>
    <dgm:cxn modelId="{33BD66DB-500D-473A-A788-23AC9C6FF5A4}" srcId="{641D1FAC-3669-437B-B38C-630AA75DAEDF}" destId="{B8110277-70BD-4390-8C13-51348ACC6D1B}" srcOrd="0" destOrd="0" parTransId="{37407EAE-D0EE-4359-842D-EB4EC5B366E2}" sibTransId="{9B89216A-9191-41A4-A226-35FD39E86B43}"/>
    <dgm:cxn modelId="{F3B9EF65-AAB3-4203-B8EC-AD7CA06FBECB}" type="presParOf" srcId="{A3A3DBFF-3C25-40D7-AEFE-3AC6B22DD8C4}" destId="{3C2E3C6E-04C9-4058-83D3-41DCC8805F30}" srcOrd="0" destOrd="0" presId="urn:microsoft.com/office/officeart/2005/8/layout/vList2"/>
    <dgm:cxn modelId="{0D2803B9-5DD7-4ADA-ABCA-3AAE89C6C4A6}" type="presParOf" srcId="{A3A3DBFF-3C25-40D7-AEFE-3AC6B22DD8C4}" destId="{95D02B27-46EA-45EB-AF17-0636AE17A6D0}" srcOrd="1" destOrd="0" presId="urn:microsoft.com/office/officeart/2005/8/layout/vList2"/>
    <dgm:cxn modelId="{DBD27EDC-1591-4925-A90C-AC315DF7BB23}" type="presParOf" srcId="{A3A3DBFF-3C25-40D7-AEFE-3AC6B22DD8C4}" destId="{CBBBE87B-E98A-41C2-BDE9-E4B5748C77A0}" srcOrd="2" destOrd="0" presId="urn:microsoft.com/office/officeart/2005/8/layout/vList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8FB0EDB-FD27-4275-8721-5B6C4CAC6CAA}" type="doc">
      <dgm:prSet loTypeId="urn:microsoft.com/office/officeart/2005/8/layout/vList2" loCatId="list" qsTypeId="urn:microsoft.com/office/officeart/2005/8/quickstyle/simple1" qsCatId="simple" csTypeId="urn:microsoft.com/office/officeart/2005/8/colors/accent4_1" csCatId="accent4" phldr="1"/>
      <dgm:spPr/>
      <dgm:t>
        <a:bodyPr/>
        <a:lstStyle/>
        <a:p>
          <a:endParaRPr lang="en-US"/>
        </a:p>
      </dgm:t>
    </dgm:pt>
    <dgm:pt modelId="{7F796001-E5BF-4EC2-BFB3-EC288DADF57E}">
      <dgm:prSet custT="1"/>
      <dgm:spPr/>
      <dgm:t>
        <a:bodyPr/>
        <a:lstStyle/>
        <a:p>
          <a:pPr rtl="0"/>
          <a:r>
            <a:rPr lang="en-US" sz="2800" b="0" dirty="0" smtClean="0"/>
            <a:t>Genius</a:t>
          </a:r>
          <a:r>
            <a:rPr lang="en-US" sz="2800" b="0" baseline="30000" dirty="0" smtClean="0">
              <a:latin typeface="Arial" panose="020B0604020202020204" pitchFamily="34" charset="0"/>
              <a:cs typeface="Arial" panose="020B0604020202020204" pitchFamily="34" charset="0"/>
            </a:rPr>
            <a:t>™ </a:t>
          </a:r>
          <a:r>
            <a:rPr lang="en-US" sz="2800" b="0" dirty="0" smtClean="0"/>
            <a:t>3D exams are superior to 2D mammography alone</a:t>
          </a:r>
          <a:r>
            <a:rPr lang="en-US" sz="2400" b="0" baseline="30000" dirty="0" smtClean="0"/>
            <a:t>5,12</a:t>
          </a:r>
          <a:endParaRPr lang="en-US" sz="2400" b="0" baseline="30000" dirty="0"/>
        </a:p>
      </dgm:t>
    </dgm:pt>
    <dgm:pt modelId="{7D97DA4C-5A7B-449A-A1C0-4061277D9C2D}" type="parTrans" cxnId="{1F7357EA-88D6-432F-8DF5-FB3435121B62}">
      <dgm:prSet/>
      <dgm:spPr/>
      <dgm:t>
        <a:bodyPr/>
        <a:lstStyle/>
        <a:p>
          <a:endParaRPr lang="en-US"/>
        </a:p>
      </dgm:t>
    </dgm:pt>
    <dgm:pt modelId="{D789181D-80C8-4E5C-BBFA-F10E9549ABF3}" type="sibTrans" cxnId="{1F7357EA-88D6-432F-8DF5-FB3435121B62}">
      <dgm:prSet/>
      <dgm:spPr/>
      <dgm:t>
        <a:bodyPr/>
        <a:lstStyle/>
        <a:p>
          <a:endParaRPr lang="en-US"/>
        </a:p>
      </dgm:t>
    </dgm:pt>
    <dgm:pt modelId="{73FC7F51-A1FA-4FEE-B253-7AE90A1B80D9}">
      <dgm:prSet custT="1"/>
      <dgm:spPr/>
      <dgm:t>
        <a:bodyPr/>
        <a:lstStyle/>
        <a:p>
          <a:pPr rtl="0"/>
          <a:r>
            <a:rPr lang="en-US" sz="2800" b="0" dirty="0" smtClean="0"/>
            <a:t>Genius</a:t>
          </a:r>
          <a:r>
            <a:rPr lang="en-US" sz="2800" b="0" baseline="30000" dirty="0" smtClean="0">
              <a:latin typeface="Arial" panose="020B0604020202020204" pitchFamily="34" charset="0"/>
              <a:cs typeface="Arial" panose="020B0604020202020204" pitchFamily="34" charset="0"/>
            </a:rPr>
            <a:t>™</a:t>
          </a:r>
          <a:r>
            <a:rPr lang="en-US" sz="2800" b="0" dirty="0" smtClean="0"/>
            <a:t> 3D significantly increases cancer detection</a:t>
          </a:r>
          <a:endParaRPr lang="en-US" sz="2800" b="0" dirty="0"/>
        </a:p>
      </dgm:t>
    </dgm:pt>
    <dgm:pt modelId="{F0E7AA75-1CB8-4FD9-88DF-1C652B43E213}" type="parTrans" cxnId="{9A00DCF6-19F9-40D3-B6E7-ACA5F2041E57}">
      <dgm:prSet/>
      <dgm:spPr/>
      <dgm:t>
        <a:bodyPr/>
        <a:lstStyle/>
        <a:p>
          <a:endParaRPr lang="en-US"/>
        </a:p>
      </dgm:t>
    </dgm:pt>
    <dgm:pt modelId="{9FC29CA5-B0E9-4D0B-A898-E5A00A129894}" type="sibTrans" cxnId="{9A00DCF6-19F9-40D3-B6E7-ACA5F2041E57}">
      <dgm:prSet/>
      <dgm:spPr/>
      <dgm:t>
        <a:bodyPr/>
        <a:lstStyle/>
        <a:p>
          <a:endParaRPr lang="en-US"/>
        </a:p>
      </dgm:t>
    </dgm:pt>
    <dgm:pt modelId="{9CBF1433-9DD3-4CFD-8275-6242B01D0FC1}">
      <dgm:prSet custT="1"/>
      <dgm:spPr/>
      <dgm:t>
        <a:bodyPr/>
        <a:lstStyle/>
        <a:p>
          <a:pPr rtl="0"/>
          <a:r>
            <a:rPr lang="en-US" sz="2400" dirty="0" smtClean="0"/>
            <a:t>More than 40% increase in invasive cancer detection</a:t>
          </a:r>
          <a:r>
            <a:rPr lang="en-US" sz="2400" baseline="30000" dirty="0" smtClean="0"/>
            <a:t>2-5</a:t>
          </a:r>
          <a:endParaRPr lang="en-US" sz="2400" baseline="30000" dirty="0"/>
        </a:p>
      </dgm:t>
    </dgm:pt>
    <dgm:pt modelId="{76F146F7-9C39-45F3-BAB8-9BE985832346}" type="parTrans" cxnId="{9986405D-C25C-4ED7-83F0-4AB4EF4F346E}">
      <dgm:prSet/>
      <dgm:spPr/>
      <dgm:t>
        <a:bodyPr/>
        <a:lstStyle/>
        <a:p>
          <a:endParaRPr lang="en-US"/>
        </a:p>
      </dgm:t>
    </dgm:pt>
    <dgm:pt modelId="{BFFD2A46-485E-4AA8-9AB4-69B05C7F5A07}" type="sibTrans" cxnId="{9986405D-C25C-4ED7-83F0-4AB4EF4F346E}">
      <dgm:prSet/>
      <dgm:spPr/>
      <dgm:t>
        <a:bodyPr/>
        <a:lstStyle/>
        <a:p>
          <a:endParaRPr lang="en-US"/>
        </a:p>
      </dgm:t>
    </dgm:pt>
    <dgm:pt modelId="{8FEDB388-5315-4ABB-9EB9-478926749FFB}">
      <dgm:prSet custT="1"/>
      <dgm:spPr/>
      <dgm:t>
        <a:bodyPr/>
        <a:lstStyle/>
        <a:p>
          <a:pPr rtl="0"/>
          <a:r>
            <a:rPr lang="en-US" sz="2400" dirty="0" smtClean="0"/>
            <a:t>At least a 15% reduction in recalls</a:t>
          </a:r>
          <a:r>
            <a:rPr lang="en-US" sz="2400" baseline="30000" dirty="0" smtClean="0"/>
            <a:t>4-8</a:t>
          </a:r>
          <a:endParaRPr lang="en-US" sz="2400" baseline="30000" dirty="0"/>
        </a:p>
      </dgm:t>
    </dgm:pt>
    <dgm:pt modelId="{FE19351B-93B6-42A1-A30A-249428D4B4A3}" type="parTrans" cxnId="{A656459C-2EB2-4932-859B-79E04902D509}">
      <dgm:prSet/>
      <dgm:spPr/>
      <dgm:t>
        <a:bodyPr/>
        <a:lstStyle/>
        <a:p>
          <a:endParaRPr lang="en-US"/>
        </a:p>
      </dgm:t>
    </dgm:pt>
    <dgm:pt modelId="{091BD87A-4CAC-4E48-BC44-3205133958CB}" type="sibTrans" cxnId="{A656459C-2EB2-4932-859B-79E04902D509}">
      <dgm:prSet/>
      <dgm:spPr/>
      <dgm:t>
        <a:bodyPr/>
        <a:lstStyle/>
        <a:p>
          <a:endParaRPr lang="en-US"/>
        </a:p>
      </dgm:t>
    </dgm:pt>
    <dgm:pt modelId="{E6E79E37-77E5-43B2-B606-9B7858D0E291}">
      <dgm:prSet custT="1"/>
      <dgm:spPr/>
      <dgm:t>
        <a:bodyPr/>
        <a:lstStyle/>
        <a:p>
          <a:pPr rtl="0"/>
          <a:r>
            <a:rPr lang="en-US" sz="2800" b="0" dirty="0" smtClean="0"/>
            <a:t>Combined with 2D, tomosynthesis is a more accurate mammogram</a:t>
          </a:r>
          <a:r>
            <a:rPr lang="en-US" sz="2400" b="0" baseline="30000" dirty="0" smtClean="0"/>
            <a:t>3,5,13</a:t>
          </a:r>
          <a:endParaRPr lang="en-US" sz="2400" b="0" dirty="0"/>
        </a:p>
      </dgm:t>
    </dgm:pt>
    <dgm:pt modelId="{8038CD40-5377-4088-9723-9C8F8D37A1D6}" type="parTrans" cxnId="{4577C3A7-41E0-4989-B7BC-E90624F87DD0}">
      <dgm:prSet/>
      <dgm:spPr/>
      <dgm:t>
        <a:bodyPr/>
        <a:lstStyle/>
        <a:p>
          <a:endParaRPr lang="en-US"/>
        </a:p>
      </dgm:t>
    </dgm:pt>
    <dgm:pt modelId="{020A46E3-9C82-4F31-9385-D48E16B928FB}" type="sibTrans" cxnId="{4577C3A7-41E0-4989-B7BC-E90624F87DD0}">
      <dgm:prSet/>
      <dgm:spPr/>
      <dgm:t>
        <a:bodyPr/>
        <a:lstStyle/>
        <a:p>
          <a:endParaRPr lang="en-US"/>
        </a:p>
      </dgm:t>
    </dgm:pt>
    <dgm:pt modelId="{F81A2B3D-CD76-4151-9FC8-1329F8380EF0}">
      <dgm:prSet custT="1"/>
      <dgm:spPr/>
      <dgm:t>
        <a:bodyPr/>
        <a:lstStyle/>
        <a:p>
          <a:pPr rtl="0"/>
          <a:r>
            <a:rPr lang="en-US" sz="2800" b="0" dirty="0" smtClean="0"/>
            <a:t>Fewer false positives with 3D may result in fewer unneeded biopsies</a:t>
          </a:r>
          <a:r>
            <a:rPr lang="en-US" sz="2400" b="0" baseline="30000" dirty="0" smtClean="0"/>
            <a:t>5,10</a:t>
          </a:r>
          <a:endParaRPr lang="en-US" sz="2400" b="0" dirty="0"/>
        </a:p>
      </dgm:t>
    </dgm:pt>
    <dgm:pt modelId="{81DE2CEE-4E1B-42CC-BAEA-4130AB7BD5B3}" type="parTrans" cxnId="{531BF24A-F09A-4930-B212-602EEB1ABF0F}">
      <dgm:prSet/>
      <dgm:spPr/>
      <dgm:t>
        <a:bodyPr/>
        <a:lstStyle/>
        <a:p>
          <a:endParaRPr lang="en-US"/>
        </a:p>
      </dgm:t>
    </dgm:pt>
    <dgm:pt modelId="{2ADE4366-F125-4465-88BA-101E83A6A562}" type="sibTrans" cxnId="{531BF24A-F09A-4930-B212-602EEB1ABF0F}">
      <dgm:prSet/>
      <dgm:spPr/>
      <dgm:t>
        <a:bodyPr/>
        <a:lstStyle/>
        <a:p>
          <a:endParaRPr lang="en-US"/>
        </a:p>
      </dgm:t>
    </dgm:pt>
    <dgm:pt modelId="{2B837010-CE1A-4EC0-A926-BC2949D17957}" type="pres">
      <dgm:prSet presAssocID="{88FB0EDB-FD27-4275-8721-5B6C4CAC6CAA}" presName="linear" presStyleCnt="0">
        <dgm:presLayoutVars>
          <dgm:animLvl val="lvl"/>
          <dgm:resizeHandles val="exact"/>
        </dgm:presLayoutVars>
      </dgm:prSet>
      <dgm:spPr/>
      <dgm:t>
        <a:bodyPr/>
        <a:lstStyle/>
        <a:p>
          <a:endParaRPr lang="en-US"/>
        </a:p>
      </dgm:t>
    </dgm:pt>
    <dgm:pt modelId="{5E938166-1177-4520-9235-BAAFD702527E}" type="pres">
      <dgm:prSet presAssocID="{7F796001-E5BF-4EC2-BFB3-EC288DADF57E}" presName="parentText" presStyleLbl="node1" presStyleIdx="0" presStyleCnt="4">
        <dgm:presLayoutVars>
          <dgm:chMax val="0"/>
          <dgm:bulletEnabled val="1"/>
        </dgm:presLayoutVars>
      </dgm:prSet>
      <dgm:spPr/>
      <dgm:t>
        <a:bodyPr/>
        <a:lstStyle/>
        <a:p>
          <a:endParaRPr lang="en-US"/>
        </a:p>
      </dgm:t>
    </dgm:pt>
    <dgm:pt modelId="{DEFEAD92-BFBC-4B1A-B6F0-F23626A001FE}" type="pres">
      <dgm:prSet presAssocID="{D789181D-80C8-4E5C-BBFA-F10E9549ABF3}" presName="spacer" presStyleCnt="0"/>
      <dgm:spPr/>
    </dgm:pt>
    <dgm:pt modelId="{EF69744F-649C-4846-8A95-F3571EABC460}" type="pres">
      <dgm:prSet presAssocID="{73FC7F51-A1FA-4FEE-B253-7AE90A1B80D9}" presName="parentText" presStyleLbl="node1" presStyleIdx="1" presStyleCnt="4">
        <dgm:presLayoutVars>
          <dgm:chMax val="0"/>
          <dgm:bulletEnabled val="1"/>
        </dgm:presLayoutVars>
      </dgm:prSet>
      <dgm:spPr/>
      <dgm:t>
        <a:bodyPr/>
        <a:lstStyle/>
        <a:p>
          <a:endParaRPr lang="en-US"/>
        </a:p>
      </dgm:t>
    </dgm:pt>
    <dgm:pt modelId="{F252F972-130E-42B5-8153-9E8A8AF273C5}" type="pres">
      <dgm:prSet presAssocID="{73FC7F51-A1FA-4FEE-B253-7AE90A1B80D9}" presName="childText" presStyleLbl="revTx" presStyleIdx="0" presStyleCnt="1">
        <dgm:presLayoutVars>
          <dgm:bulletEnabled val="1"/>
        </dgm:presLayoutVars>
      </dgm:prSet>
      <dgm:spPr/>
      <dgm:t>
        <a:bodyPr/>
        <a:lstStyle/>
        <a:p>
          <a:endParaRPr lang="en-US"/>
        </a:p>
      </dgm:t>
    </dgm:pt>
    <dgm:pt modelId="{E899F607-532B-4D18-A5FC-B75C119AD8DC}" type="pres">
      <dgm:prSet presAssocID="{E6E79E37-77E5-43B2-B606-9B7858D0E291}" presName="parentText" presStyleLbl="node1" presStyleIdx="2" presStyleCnt="4">
        <dgm:presLayoutVars>
          <dgm:chMax val="0"/>
          <dgm:bulletEnabled val="1"/>
        </dgm:presLayoutVars>
      </dgm:prSet>
      <dgm:spPr/>
      <dgm:t>
        <a:bodyPr/>
        <a:lstStyle/>
        <a:p>
          <a:endParaRPr lang="en-US"/>
        </a:p>
      </dgm:t>
    </dgm:pt>
    <dgm:pt modelId="{21F2281A-6CD5-4553-918F-92475C29FB22}" type="pres">
      <dgm:prSet presAssocID="{020A46E3-9C82-4F31-9385-D48E16B928FB}" presName="spacer" presStyleCnt="0"/>
      <dgm:spPr/>
    </dgm:pt>
    <dgm:pt modelId="{C9B45582-52E1-45C3-9529-10FB5AA97861}" type="pres">
      <dgm:prSet presAssocID="{F81A2B3D-CD76-4151-9FC8-1329F8380EF0}" presName="parentText" presStyleLbl="node1" presStyleIdx="3" presStyleCnt="4">
        <dgm:presLayoutVars>
          <dgm:chMax val="0"/>
          <dgm:bulletEnabled val="1"/>
        </dgm:presLayoutVars>
      </dgm:prSet>
      <dgm:spPr/>
      <dgm:t>
        <a:bodyPr/>
        <a:lstStyle/>
        <a:p>
          <a:endParaRPr lang="en-US"/>
        </a:p>
      </dgm:t>
    </dgm:pt>
  </dgm:ptLst>
  <dgm:cxnLst>
    <dgm:cxn modelId="{DF0C9510-FE46-4C8D-8A17-5EAC8B60EDA8}" type="presOf" srcId="{7F796001-E5BF-4EC2-BFB3-EC288DADF57E}" destId="{5E938166-1177-4520-9235-BAAFD702527E}" srcOrd="0" destOrd="0" presId="urn:microsoft.com/office/officeart/2005/8/layout/vList2"/>
    <dgm:cxn modelId="{A656459C-2EB2-4932-859B-79E04902D509}" srcId="{73FC7F51-A1FA-4FEE-B253-7AE90A1B80D9}" destId="{8FEDB388-5315-4ABB-9EB9-478926749FFB}" srcOrd="1" destOrd="0" parTransId="{FE19351B-93B6-42A1-A30A-249428D4B4A3}" sibTransId="{091BD87A-4CAC-4E48-BC44-3205133958CB}"/>
    <dgm:cxn modelId="{9986405D-C25C-4ED7-83F0-4AB4EF4F346E}" srcId="{73FC7F51-A1FA-4FEE-B253-7AE90A1B80D9}" destId="{9CBF1433-9DD3-4CFD-8275-6242B01D0FC1}" srcOrd="0" destOrd="0" parTransId="{76F146F7-9C39-45F3-BAB8-9BE985832346}" sibTransId="{BFFD2A46-485E-4AA8-9AB4-69B05C7F5A07}"/>
    <dgm:cxn modelId="{94438AEE-4284-4969-B17D-A565A0C4F403}" type="presOf" srcId="{8FEDB388-5315-4ABB-9EB9-478926749FFB}" destId="{F252F972-130E-42B5-8153-9E8A8AF273C5}" srcOrd="0" destOrd="1" presId="urn:microsoft.com/office/officeart/2005/8/layout/vList2"/>
    <dgm:cxn modelId="{4577C3A7-41E0-4989-B7BC-E90624F87DD0}" srcId="{88FB0EDB-FD27-4275-8721-5B6C4CAC6CAA}" destId="{E6E79E37-77E5-43B2-B606-9B7858D0E291}" srcOrd="2" destOrd="0" parTransId="{8038CD40-5377-4088-9723-9C8F8D37A1D6}" sibTransId="{020A46E3-9C82-4F31-9385-D48E16B928FB}"/>
    <dgm:cxn modelId="{531BF24A-F09A-4930-B212-602EEB1ABF0F}" srcId="{88FB0EDB-FD27-4275-8721-5B6C4CAC6CAA}" destId="{F81A2B3D-CD76-4151-9FC8-1329F8380EF0}" srcOrd="3" destOrd="0" parTransId="{81DE2CEE-4E1B-42CC-BAEA-4130AB7BD5B3}" sibTransId="{2ADE4366-F125-4465-88BA-101E83A6A562}"/>
    <dgm:cxn modelId="{61E03F7D-071A-4958-8BEA-BD49CB609FEB}" type="presOf" srcId="{73FC7F51-A1FA-4FEE-B253-7AE90A1B80D9}" destId="{EF69744F-649C-4846-8A95-F3571EABC460}" srcOrd="0" destOrd="0" presId="urn:microsoft.com/office/officeart/2005/8/layout/vList2"/>
    <dgm:cxn modelId="{5856265E-6711-46DC-A1F6-135AA732737D}" type="presOf" srcId="{E6E79E37-77E5-43B2-B606-9B7858D0E291}" destId="{E899F607-532B-4D18-A5FC-B75C119AD8DC}" srcOrd="0" destOrd="0" presId="urn:microsoft.com/office/officeart/2005/8/layout/vList2"/>
    <dgm:cxn modelId="{1F7357EA-88D6-432F-8DF5-FB3435121B62}" srcId="{88FB0EDB-FD27-4275-8721-5B6C4CAC6CAA}" destId="{7F796001-E5BF-4EC2-BFB3-EC288DADF57E}" srcOrd="0" destOrd="0" parTransId="{7D97DA4C-5A7B-449A-A1C0-4061277D9C2D}" sibTransId="{D789181D-80C8-4E5C-BBFA-F10E9549ABF3}"/>
    <dgm:cxn modelId="{04414BAB-025B-4062-AFAC-33EB82CDB072}" type="presOf" srcId="{F81A2B3D-CD76-4151-9FC8-1329F8380EF0}" destId="{C9B45582-52E1-45C3-9529-10FB5AA97861}" srcOrd="0" destOrd="0" presId="urn:microsoft.com/office/officeart/2005/8/layout/vList2"/>
    <dgm:cxn modelId="{9A00DCF6-19F9-40D3-B6E7-ACA5F2041E57}" srcId="{88FB0EDB-FD27-4275-8721-5B6C4CAC6CAA}" destId="{73FC7F51-A1FA-4FEE-B253-7AE90A1B80D9}" srcOrd="1" destOrd="0" parTransId="{F0E7AA75-1CB8-4FD9-88DF-1C652B43E213}" sibTransId="{9FC29CA5-B0E9-4D0B-A898-E5A00A129894}"/>
    <dgm:cxn modelId="{A5E0DF27-BA42-4AAE-9849-0D39EE3CBD47}" type="presOf" srcId="{88FB0EDB-FD27-4275-8721-5B6C4CAC6CAA}" destId="{2B837010-CE1A-4EC0-A926-BC2949D17957}" srcOrd="0" destOrd="0" presId="urn:microsoft.com/office/officeart/2005/8/layout/vList2"/>
    <dgm:cxn modelId="{8BB50F4C-454D-43C0-9D8B-FBD564B7F26F}" type="presOf" srcId="{9CBF1433-9DD3-4CFD-8275-6242B01D0FC1}" destId="{F252F972-130E-42B5-8153-9E8A8AF273C5}" srcOrd="0" destOrd="0" presId="urn:microsoft.com/office/officeart/2005/8/layout/vList2"/>
    <dgm:cxn modelId="{796AE84F-27FE-4D3D-AF32-774C1D773B0E}" type="presParOf" srcId="{2B837010-CE1A-4EC0-A926-BC2949D17957}" destId="{5E938166-1177-4520-9235-BAAFD702527E}" srcOrd="0" destOrd="0" presId="urn:microsoft.com/office/officeart/2005/8/layout/vList2"/>
    <dgm:cxn modelId="{A08FB46F-E95C-4C8D-AC5F-290E39D0A920}" type="presParOf" srcId="{2B837010-CE1A-4EC0-A926-BC2949D17957}" destId="{DEFEAD92-BFBC-4B1A-B6F0-F23626A001FE}" srcOrd="1" destOrd="0" presId="urn:microsoft.com/office/officeart/2005/8/layout/vList2"/>
    <dgm:cxn modelId="{9BFF4162-F2CD-4691-B9A9-F33928E69F2A}" type="presParOf" srcId="{2B837010-CE1A-4EC0-A926-BC2949D17957}" destId="{EF69744F-649C-4846-8A95-F3571EABC460}" srcOrd="2" destOrd="0" presId="urn:microsoft.com/office/officeart/2005/8/layout/vList2"/>
    <dgm:cxn modelId="{2C513B73-70A0-4EAB-9518-6098C3501FF9}" type="presParOf" srcId="{2B837010-CE1A-4EC0-A926-BC2949D17957}" destId="{F252F972-130E-42B5-8153-9E8A8AF273C5}" srcOrd="3" destOrd="0" presId="urn:microsoft.com/office/officeart/2005/8/layout/vList2"/>
    <dgm:cxn modelId="{B436E0A6-0F69-4D35-A4A8-6601E087C9F6}" type="presParOf" srcId="{2B837010-CE1A-4EC0-A926-BC2949D17957}" destId="{E899F607-532B-4D18-A5FC-B75C119AD8DC}" srcOrd="4" destOrd="0" presId="urn:microsoft.com/office/officeart/2005/8/layout/vList2"/>
    <dgm:cxn modelId="{58B226E5-1AF8-4B38-B3D4-21B0795B562B}" type="presParOf" srcId="{2B837010-CE1A-4EC0-A926-BC2949D17957}" destId="{21F2281A-6CD5-4553-918F-92475C29FB22}" srcOrd="5" destOrd="0" presId="urn:microsoft.com/office/officeart/2005/8/layout/vList2"/>
    <dgm:cxn modelId="{51491BA9-5D53-404B-9F58-366DBB69C3ED}" type="presParOf" srcId="{2B837010-CE1A-4EC0-A926-BC2949D17957}" destId="{C9B45582-52E1-45C3-9529-10FB5AA97861}"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3444841-C2B6-47CD-9BD0-E13384880F81}" type="doc">
      <dgm:prSet loTypeId="urn:microsoft.com/office/officeart/2005/8/layout/vList2" loCatId="list" qsTypeId="urn:microsoft.com/office/officeart/2005/8/quickstyle/simple1" qsCatId="simple" csTypeId="urn:microsoft.com/office/officeart/2005/8/colors/accent1_1" csCatId="accent1"/>
      <dgm:spPr/>
      <dgm:t>
        <a:bodyPr/>
        <a:lstStyle/>
        <a:p>
          <a:endParaRPr lang="en-US"/>
        </a:p>
      </dgm:t>
    </dgm:pt>
    <dgm:pt modelId="{6017C9F4-380C-4512-9169-C139784039D9}">
      <dgm:prSet custT="1"/>
      <dgm:spPr/>
      <dgm:t>
        <a:bodyPr/>
        <a:lstStyle/>
        <a:p>
          <a:pPr rtl="0"/>
          <a:r>
            <a:rPr lang="en-US" sz="2400" b="0" dirty="0" smtClean="0"/>
            <a:t>Software that generates a 2D image from the 3D</a:t>
          </a:r>
          <a:r>
            <a:rPr lang="en-US" sz="2400" b="0" baseline="30000" dirty="0" smtClean="0"/>
            <a:t>™</a:t>
          </a:r>
          <a:r>
            <a:rPr lang="en-US" sz="2400" b="0" dirty="0" smtClean="0"/>
            <a:t> data set</a:t>
          </a:r>
          <a:endParaRPr lang="en-US" sz="2400" b="0" dirty="0"/>
        </a:p>
      </dgm:t>
    </dgm:pt>
    <dgm:pt modelId="{C92052AF-BEB4-4EDC-910C-C3AF02AB6A32}" type="parTrans" cxnId="{D96D0740-4416-448A-BF90-81F1BBCB7457}">
      <dgm:prSet/>
      <dgm:spPr/>
      <dgm:t>
        <a:bodyPr/>
        <a:lstStyle/>
        <a:p>
          <a:endParaRPr lang="en-US"/>
        </a:p>
      </dgm:t>
    </dgm:pt>
    <dgm:pt modelId="{34AFA002-47F4-4993-A179-F7BA4C6CE7EC}" type="sibTrans" cxnId="{D96D0740-4416-448A-BF90-81F1BBCB7457}">
      <dgm:prSet/>
      <dgm:spPr/>
      <dgm:t>
        <a:bodyPr/>
        <a:lstStyle/>
        <a:p>
          <a:endParaRPr lang="en-US"/>
        </a:p>
      </dgm:t>
    </dgm:pt>
    <dgm:pt modelId="{2175F4A3-9B89-4446-8005-942027414606}">
      <dgm:prSet custT="1"/>
      <dgm:spPr/>
      <dgm:t>
        <a:bodyPr/>
        <a:lstStyle/>
        <a:p>
          <a:pPr rtl="0"/>
          <a:r>
            <a:rPr lang="en-US" sz="2400" b="0" dirty="0" smtClean="0"/>
            <a:t>Genius</a:t>
          </a:r>
          <a:r>
            <a:rPr lang="en-US" sz="2400" b="0" baseline="30000" dirty="0" smtClean="0"/>
            <a:t>™ </a:t>
          </a:r>
          <a:r>
            <a:rPr lang="en-US" sz="2400" b="0" dirty="0" smtClean="0"/>
            <a:t>3D MAMMOGRAPHY exam with 2D generated images is superior than 2D</a:t>
          </a:r>
          <a:r>
            <a:rPr lang="en-US" sz="2400" b="0" baseline="30000" dirty="0" smtClean="0"/>
            <a:t>13,15</a:t>
          </a:r>
          <a:endParaRPr lang="en-US" sz="2400" b="0" dirty="0"/>
        </a:p>
      </dgm:t>
    </dgm:pt>
    <dgm:pt modelId="{1DB45B6A-BFFD-40B6-BBFF-8123718E4876}" type="parTrans" cxnId="{507E23BA-B34C-437F-8BDD-8438A515EE91}">
      <dgm:prSet/>
      <dgm:spPr/>
      <dgm:t>
        <a:bodyPr/>
        <a:lstStyle/>
        <a:p>
          <a:endParaRPr lang="en-US"/>
        </a:p>
      </dgm:t>
    </dgm:pt>
    <dgm:pt modelId="{D59FD0EC-4171-4A02-82B2-241895EF2714}" type="sibTrans" cxnId="{507E23BA-B34C-437F-8BDD-8438A515EE91}">
      <dgm:prSet/>
      <dgm:spPr/>
      <dgm:t>
        <a:bodyPr/>
        <a:lstStyle/>
        <a:p>
          <a:endParaRPr lang="en-US"/>
        </a:p>
      </dgm:t>
    </dgm:pt>
    <dgm:pt modelId="{E29C76F1-66F6-45B1-B7D4-7AEA0792A260}" type="pres">
      <dgm:prSet presAssocID="{E3444841-C2B6-47CD-9BD0-E13384880F81}" presName="linear" presStyleCnt="0">
        <dgm:presLayoutVars>
          <dgm:animLvl val="lvl"/>
          <dgm:resizeHandles val="exact"/>
        </dgm:presLayoutVars>
      </dgm:prSet>
      <dgm:spPr/>
      <dgm:t>
        <a:bodyPr/>
        <a:lstStyle/>
        <a:p>
          <a:endParaRPr lang="en-US"/>
        </a:p>
      </dgm:t>
    </dgm:pt>
    <dgm:pt modelId="{DFE408A7-F293-49E3-BB63-592CD32A6FAD}" type="pres">
      <dgm:prSet presAssocID="{6017C9F4-380C-4512-9169-C139784039D9}" presName="parentText" presStyleLbl="node1" presStyleIdx="0" presStyleCnt="2" custLinFactY="-63340" custLinFactNeighborX="-72" custLinFactNeighborY="-100000">
        <dgm:presLayoutVars>
          <dgm:chMax val="0"/>
          <dgm:bulletEnabled val="1"/>
        </dgm:presLayoutVars>
      </dgm:prSet>
      <dgm:spPr/>
      <dgm:t>
        <a:bodyPr/>
        <a:lstStyle/>
        <a:p>
          <a:endParaRPr lang="en-US"/>
        </a:p>
      </dgm:t>
    </dgm:pt>
    <dgm:pt modelId="{EB4A4E91-46DD-4AA2-9926-09A1D246DF7E}" type="pres">
      <dgm:prSet presAssocID="{34AFA002-47F4-4993-A179-F7BA4C6CE7EC}" presName="spacer" presStyleCnt="0"/>
      <dgm:spPr/>
    </dgm:pt>
    <dgm:pt modelId="{838FF03B-C18D-4D65-BAAF-28938A5D5DDF}" type="pres">
      <dgm:prSet presAssocID="{2175F4A3-9B89-4446-8005-942027414606}" presName="parentText" presStyleLbl="node1" presStyleIdx="1" presStyleCnt="2" custLinFactY="-10827" custLinFactNeighborX="-844" custLinFactNeighborY="-100000">
        <dgm:presLayoutVars>
          <dgm:chMax val="0"/>
          <dgm:bulletEnabled val="1"/>
        </dgm:presLayoutVars>
      </dgm:prSet>
      <dgm:spPr/>
      <dgm:t>
        <a:bodyPr/>
        <a:lstStyle/>
        <a:p>
          <a:endParaRPr lang="en-US"/>
        </a:p>
      </dgm:t>
    </dgm:pt>
  </dgm:ptLst>
  <dgm:cxnLst>
    <dgm:cxn modelId="{507E23BA-B34C-437F-8BDD-8438A515EE91}" srcId="{E3444841-C2B6-47CD-9BD0-E13384880F81}" destId="{2175F4A3-9B89-4446-8005-942027414606}" srcOrd="1" destOrd="0" parTransId="{1DB45B6A-BFFD-40B6-BBFF-8123718E4876}" sibTransId="{D59FD0EC-4171-4A02-82B2-241895EF2714}"/>
    <dgm:cxn modelId="{D96D0740-4416-448A-BF90-81F1BBCB7457}" srcId="{E3444841-C2B6-47CD-9BD0-E13384880F81}" destId="{6017C9F4-380C-4512-9169-C139784039D9}" srcOrd="0" destOrd="0" parTransId="{C92052AF-BEB4-4EDC-910C-C3AF02AB6A32}" sibTransId="{34AFA002-47F4-4993-A179-F7BA4C6CE7EC}"/>
    <dgm:cxn modelId="{CC4A1515-F49F-4886-8AFE-FEDA44DC3A4A}" type="presOf" srcId="{6017C9F4-380C-4512-9169-C139784039D9}" destId="{DFE408A7-F293-49E3-BB63-592CD32A6FAD}" srcOrd="0" destOrd="0" presId="urn:microsoft.com/office/officeart/2005/8/layout/vList2"/>
    <dgm:cxn modelId="{F2A9C3A8-6DDE-4317-99AB-B450EDD28C39}" type="presOf" srcId="{E3444841-C2B6-47CD-9BD0-E13384880F81}" destId="{E29C76F1-66F6-45B1-B7D4-7AEA0792A260}" srcOrd="0" destOrd="0" presId="urn:microsoft.com/office/officeart/2005/8/layout/vList2"/>
    <dgm:cxn modelId="{0CFA0735-2538-4AEF-86F5-183A5C0E3D44}" type="presOf" srcId="{2175F4A3-9B89-4446-8005-942027414606}" destId="{838FF03B-C18D-4D65-BAAF-28938A5D5DDF}" srcOrd="0" destOrd="0" presId="urn:microsoft.com/office/officeart/2005/8/layout/vList2"/>
    <dgm:cxn modelId="{0857C627-FE8F-458A-8EA1-61EF79DFAB40}" type="presParOf" srcId="{E29C76F1-66F6-45B1-B7D4-7AEA0792A260}" destId="{DFE408A7-F293-49E3-BB63-592CD32A6FAD}" srcOrd="0" destOrd="0" presId="urn:microsoft.com/office/officeart/2005/8/layout/vList2"/>
    <dgm:cxn modelId="{F8D92089-C980-45AA-90AA-B5BFF364D211}" type="presParOf" srcId="{E29C76F1-66F6-45B1-B7D4-7AEA0792A260}" destId="{EB4A4E91-46DD-4AA2-9926-09A1D246DF7E}" srcOrd="1" destOrd="0" presId="urn:microsoft.com/office/officeart/2005/8/layout/vList2"/>
    <dgm:cxn modelId="{394C585B-6448-4434-BE4C-EB0FE162B528}" type="presParOf" srcId="{E29C76F1-66F6-45B1-B7D4-7AEA0792A260}" destId="{838FF03B-C18D-4D65-BAAF-28938A5D5DDF}"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7009CD9-E9A5-4608-B7CA-A1C708A48F93}" type="doc">
      <dgm:prSet loTypeId="urn:microsoft.com/office/officeart/2005/8/layout/hList6" loCatId="list" qsTypeId="urn:microsoft.com/office/officeart/2005/8/quickstyle/simple1" qsCatId="simple" csTypeId="urn:microsoft.com/office/officeart/2005/8/colors/accent6_1" csCatId="accent6"/>
      <dgm:spPr/>
      <dgm:t>
        <a:bodyPr/>
        <a:lstStyle/>
        <a:p>
          <a:endParaRPr lang="en-US"/>
        </a:p>
      </dgm:t>
    </dgm:pt>
    <dgm:pt modelId="{F4C70D7A-0656-4211-B588-4935966C2D64}">
      <dgm:prSet custT="1"/>
      <dgm:spPr/>
      <dgm:t>
        <a:bodyPr/>
        <a:lstStyle/>
        <a:p>
          <a:pPr rtl="0"/>
          <a:r>
            <a:rPr lang="en-US" sz="2400" b="1" dirty="0" smtClean="0">
              <a:solidFill>
                <a:srgbClr val="002060"/>
              </a:solidFill>
            </a:rPr>
            <a:t>More accurate, finding more invasive cancers earlier</a:t>
          </a:r>
          <a:endParaRPr lang="en-US" sz="2400" dirty="0">
            <a:solidFill>
              <a:srgbClr val="002060"/>
            </a:solidFill>
          </a:endParaRPr>
        </a:p>
      </dgm:t>
    </dgm:pt>
    <dgm:pt modelId="{B3110D7D-A995-4405-A3A4-D1A09D13ED1A}" type="parTrans" cxnId="{5A8570AF-5408-48B8-8810-35856E3EA6D5}">
      <dgm:prSet/>
      <dgm:spPr/>
      <dgm:t>
        <a:bodyPr/>
        <a:lstStyle/>
        <a:p>
          <a:endParaRPr lang="en-US"/>
        </a:p>
      </dgm:t>
    </dgm:pt>
    <dgm:pt modelId="{5DA83D9D-1ECF-47F9-9FA6-72DB9BCD5A2E}" type="sibTrans" cxnId="{5A8570AF-5408-48B8-8810-35856E3EA6D5}">
      <dgm:prSet/>
      <dgm:spPr/>
      <dgm:t>
        <a:bodyPr/>
        <a:lstStyle/>
        <a:p>
          <a:endParaRPr lang="en-US"/>
        </a:p>
      </dgm:t>
    </dgm:pt>
    <dgm:pt modelId="{A248D62D-A3C1-4973-81FE-B40098ACFE6F}">
      <dgm:prSet custT="1"/>
      <dgm:spPr/>
      <dgm:t>
        <a:bodyPr/>
        <a:lstStyle/>
        <a:p>
          <a:pPr rtl="0"/>
          <a:r>
            <a:rPr lang="en-US" sz="2400" b="1" dirty="0" smtClean="0">
              <a:solidFill>
                <a:srgbClr val="002060"/>
              </a:solidFill>
            </a:rPr>
            <a:t>Fewer false positives</a:t>
          </a:r>
          <a:endParaRPr lang="en-US" sz="2400" dirty="0">
            <a:solidFill>
              <a:srgbClr val="002060"/>
            </a:solidFill>
          </a:endParaRPr>
        </a:p>
      </dgm:t>
    </dgm:pt>
    <dgm:pt modelId="{D48D7C21-20D0-43EC-93A8-227C616925A9}" type="parTrans" cxnId="{D0408F49-57DF-4ECA-95B2-E5A6E5AE4614}">
      <dgm:prSet/>
      <dgm:spPr/>
      <dgm:t>
        <a:bodyPr/>
        <a:lstStyle/>
        <a:p>
          <a:endParaRPr lang="en-US"/>
        </a:p>
      </dgm:t>
    </dgm:pt>
    <dgm:pt modelId="{932D91C0-965F-4AFE-A396-D7B300CF3A68}" type="sibTrans" cxnId="{D0408F49-57DF-4ECA-95B2-E5A6E5AE4614}">
      <dgm:prSet/>
      <dgm:spPr/>
      <dgm:t>
        <a:bodyPr/>
        <a:lstStyle/>
        <a:p>
          <a:endParaRPr lang="en-US"/>
        </a:p>
      </dgm:t>
    </dgm:pt>
    <dgm:pt modelId="{07432489-9A7C-4426-971E-E863A37599B2}">
      <dgm:prSet custT="1"/>
      <dgm:spPr/>
      <dgm:t>
        <a:bodyPr/>
        <a:lstStyle/>
        <a:p>
          <a:pPr rtl="0"/>
          <a:r>
            <a:rPr lang="en-US" sz="2400" b="1" dirty="0" smtClean="0">
              <a:solidFill>
                <a:srgbClr val="002060"/>
              </a:solidFill>
            </a:rPr>
            <a:t>Less patient anxiety</a:t>
          </a:r>
          <a:r>
            <a:rPr lang="en-US" sz="3400" b="1" dirty="0" smtClean="0">
              <a:solidFill>
                <a:srgbClr val="002060"/>
              </a:solidFill>
            </a:rPr>
            <a:t/>
          </a:r>
          <a:br>
            <a:rPr lang="en-US" sz="3400" b="1" dirty="0" smtClean="0">
              <a:solidFill>
                <a:srgbClr val="002060"/>
              </a:solidFill>
            </a:rPr>
          </a:br>
          <a:endParaRPr lang="en-US" sz="3400" dirty="0">
            <a:solidFill>
              <a:srgbClr val="002060"/>
            </a:solidFill>
          </a:endParaRPr>
        </a:p>
      </dgm:t>
    </dgm:pt>
    <dgm:pt modelId="{516C86BC-0A39-452C-B0FD-93035504E0C4}" type="parTrans" cxnId="{98AFCAB3-BD07-4F88-8EFA-CEBFE59148DD}">
      <dgm:prSet/>
      <dgm:spPr/>
      <dgm:t>
        <a:bodyPr/>
        <a:lstStyle/>
        <a:p>
          <a:endParaRPr lang="en-US"/>
        </a:p>
      </dgm:t>
    </dgm:pt>
    <dgm:pt modelId="{AB69035D-85DE-457E-98C0-7E7AFFDE45E8}" type="sibTrans" cxnId="{98AFCAB3-BD07-4F88-8EFA-CEBFE59148DD}">
      <dgm:prSet/>
      <dgm:spPr/>
      <dgm:t>
        <a:bodyPr/>
        <a:lstStyle/>
        <a:p>
          <a:endParaRPr lang="en-US"/>
        </a:p>
      </dgm:t>
    </dgm:pt>
    <dgm:pt modelId="{F4CECCBA-1ED7-4BBE-9FD0-90B4EC3C5E6D}" type="pres">
      <dgm:prSet presAssocID="{87009CD9-E9A5-4608-B7CA-A1C708A48F93}" presName="Name0" presStyleCnt="0">
        <dgm:presLayoutVars>
          <dgm:dir/>
          <dgm:resizeHandles val="exact"/>
        </dgm:presLayoutVars>
      </dgm:prSet>
      <dgm:spPr/>
      <dgm:t>
        <a:bodyPr/>
        <a:lstStyle/>
        <a:p>
          <a:endParaRPr lang="en-US"/>
        </a:p>
      </dgm:t>
    </dgm:pt>
    <dgm:pt modelId="{93B253A1-57CA-4247-8FAD-8729FB02FE2B}" type="pres">
      <dgm:prSet presAssocID="{F4C70D7A-0656-4211-B588-4935966C2D64}" presName="node" presStyleLbl="node1" presStyleIdx="0" presStyleCnt="3">
        <dgm:presLayoutVars>
          <dgm:bulletEnabled val="1"/>
        </dgm:presLayoutVars>
      </dgm:prSet>
      <dgm:spPr/>
      <dgm:t>
        <a:bodyPr/>
        <a:lstStyle/>
        <a:p>
          <a:endParaRPr lang="en-US"/>
        </a:p>
      </dgm:t>
    </dgm:pt>
    <dgm:pt modelId="{A90C2068-9EE7-460D-A718-337E3D3FEF60}" type="pres">
      <dgm:prSet presAssocID="{5DA83D9D-1ECF-47F9-9FA6-72DB9BCD5A2E}" presName="sibTrans" presStyleCnt="0"/>
      <dgm:spPr/>
    </dgm:pt>
    <dgm:pt modelId="{0F1A5C1F-16CC-425E-A196-ED5D04C16AD7}" type="pres">
      <dgm:prSet presAssocID="{A248D62D-A3C1-4973-81FE-B40098ACFE6F}" presName="node" presStyleLbl="node1" presStyleIdx="1" presStyleCnt="3">
        <dgm:presLayoutVars>
          <dgm:bulletEnabled val="1"/>
        </dgm:presLayoutVars>
      </dgm:prSet>
      <dgm:spPr/>
      <dgm:t>
        <a:bodyPr/>
        <a:lstStyle/>
        <a:p>
          <a:endParaRPr lang="en-US"/>
        </a:p>
      </dgm:t>
    </dgm:pt>
    <dgm:pt modelId="{A10B2077-0E2B-4357-BB86-1D5652A0F667}" type="pres">
      <dgm:prSet presAssocID="{932D91C0-965F-4AFE-A396-D7B300CF3A68}" presName="sibTrans" presStyleCnt="0"/>
      <dgm:spPr/>
    </dgm:pt>
    <dgm:pt modelId="{DB61506D-0031-4911-938B-7319F111031E}" type="pres">
      <dgm:prSet presAssocID="{07432489-9A7C-4426-971E-E863A37599B2}" presName="node" presStyleLbl="node1" presStyleIdx="2" presStyleCnt="3">
        <dgm:presLayoutVars>
          <dgm:bulletEnabled val="1"/>
        </dgm:presLayoutVars>
      </dgm:prSet>
      <dgm:spPr/>
      <dgm:t>
        <a:bodyPr/>
        <a:lstStyle/>
        <a:p>
          <a:endParaRPr lang="en-US"/>
        </a:p>
      </dgm:t>
    </dgm:pt>
  </dgm:ptLst>
  <dgm:cxnLst>
    <dgm:cxn modelId="{98AFCAB3-BD07-4F88-8EFA-CEBFE59148DD}" srcId="{87009CD9-E9A5-4608-B7CA-A1C708A48F93}" destId="{07432489-9A7C-4426-971E-E863A37599B2}" srcOrd="2" destOrd="0" parTransId="{516C86BC-0A39-452C-B0FD-93035504E0C4}" sibTransId="{AB69035D-85DE-457E-98C0-7E7AFFDE45E8}"/>
    <dgm:cxn modelId="{8845C0EF-7683-4F27-A196-C0CCD06FF635}" type="presOf" srcId="{87009CD9-E9A5-4608-B7CA-A1C708A48F93}" destId="{F4CECCBA-1ED7-4BBE-9FD0-90B4EC3C5E6D}" srcOrd="0" destOrd="0" presId="urn:microsoft.com/office/officeart/2005/8/layout/hList6"/>
    <dgm:cxn modelId="{5A8570AF-5408-48B8-8810-35856E3EA6D5}" srcId="{87009CD9-E9A5-4608-B7CA-A1C708A48F93}" destId="{F4C70D7A-0656-4211-B588-4935966C2D64}" srcOrd="0" destOrd="0" parTransId="{B3110D7D-A995-4405-A3A4-D1A09D13ED1A}" sibTransId="{5DA83D9D-1ECF-47F9-9FA6-72DB9BCD5A2E}"/>
    <dgm:cxn modelId="{D0408F49-57DF-4ECA-95B2-E5A6E5AE4614}" srcId="{87009CD9-E9A5-4608-B7CA-A1C708A48F93}" destId="{A248D62D-A3C1-4973-81FE-B40098ACFE6F}" srcOrd="1" destOrd="0" parTransId="{D48D7C21-20D0-43EC-93A8-227C616925A9}" sibTransId="{932D91C0-965F-4AFE-A396-D7B300CF3A68}"/>
    <dgm:cxn modelId="{645D25C3-BEFF-4EE0-A769-AD1E40D7AB29}" type="presOf" srcId="{F4C70D7A-0656-4211-B588-4935966C2D64}" destId="{93B253A1-57CA-4247-8FAD-8729FB02FE2B}" srcOrd="0" destOrd="0" presId="urn:microsoft.com/office/officeart/2005/8/layout/hList6"/>
    <dgm:cxn modelId="{60F8B3BA-A9CD-4DD5-8A76-B052910C2090}" type="presOf" srcId="{A248D62D-A3C1-4973-81FE-B40098ACFE6F}" destId="{0F1A5C1F-16CC-425E-A196-ED5D04C16AD7}" srcOrd="0" destOrd="0" presId="urn:microsoft.com/office/officeart/2005/8/layout/hList6"/>
    <dgm:cxn modelId="{1935E891-1886-41B9-845D-424590A18482}" type="presOf" srcId="{07432489-9A7C-4426-971E-E863A37599B2}" destId="{DB61506D-0031-4911-938B-7319F111031E}" srcOrd="0" destOrd="0" presId="urn:microsoft.com/office/officeart/2005/8/layout/hList6"/>
    <dgm:cxn modelId="{57042CF0-B438-4E12-B862-4D054EE795D8}" type="presParOf" srcId="{F4CECCBA-1ED7-4BBE-9FD0-90B4EC3C5E6D}" destId="{93B253A1-57CA-4247-8FAD-8729FB02FE2B}" srcOrd="0" destOrd="0" presId="urn:microsoft.com/office/officeart/2005/8/layout/hList6"/>
    <dgm:cxn modelId="{7371E05B-B4F8-4331-A7EB-F5B8E1BD93C5}" type="presParOf" srcId="{F4CECCBA-1ED7-4BBE-9FD0-90B4EC3C5E6D}" destId="{A90C2068-9EE7-460D-A718-337E3D3FEF60}" srcOrd="1" destOrd="0" presId="urn:microsoft.com/office/officeart/2005/8/layout/hList6"/>
    <dgm:cxn modelId="{D4DF87F0-7DD2-4714-AF11-32DA70D39714}" type="presParOf" srcId="{F4CECCBA-1ED7-4BBE-9FD0-90B4EC3C5E6D}" destId="{0F1A5C1F-16CC-425E-A196-ED5D04C16AD7}" srcOrd="2" destOrd="0" presId="urn:microsoft.com/office/officeart/2005/8/layout/hList6"/>
    <dgm:cxn modelId="{9342373A-3940-42EF-A231-ECDE36947D51}" type="presParOf" srcId="{F4CECCBA-1ED7-4BBE-9FD0-90B4EC3C5E6D}" destId="{A10B2077-0E2B-4357-BB86-1D5652A0F667}" srcOrd="3" destOrd="0" presId="urn:microsoft.com/office/officeart/2005/8/layout/hList6"/>
    <dgm:cxn modelId="{297D1D3E-2087-4654-9A9A-3001942CB873}" type="presParOf" srcId="{F4CECCBA-1ED7-4BBE-9FD0-90B4EC3C5E6D}" destId="{DB61506D-0031-4911-938B-7319F111031E}"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7FA252-2E36-4CFD-AF46-04A5AE8D0D80}">
      <dsp:nvSpPr>
        <dsp:cNvPr id="0" name=""/>
        <dsp:cNvSpPr/>
      </dsp:nvSpPr>
      <dsp:spPr>
        <a:xfrm>
          <a:off x="382041" y="3029294"/>
          <a:ext cx="8107437" cy="0"/>
        </a:xfrm>
        <a:prstGeom prst="line">
          <a:avLst/>
        </a:pr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EB4558B-82D2-4198-BBB5-1F63DACD5222}">
      <dsp:nvSpPr>
        <dsp:cNvPr id="0" name=""/>
        <dsp:cNvSpPr/>
      </dsp:nvSpPr>
      <dsp:spPr>
        <a:xfrm>
          <a:off x="0" y="748821"/>
          <a:ext cx="8107437" cy="0"/>
        </a:xfrm>
        <a:prstGeom prst="line">
          <a:avLst/>
        </a:pr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636B72B-0E87-471A-857F-EFFD823151C6}">
      <dsp:nvSpPr>
        <dsp:cNvPr id="0" name=""/>
        <dsp:cNvSpPr/>
      </dsp:nvSpPr>
      <dsp:spPr>
        <a:xfrm>
          <a:off x="2107933" y="1198"/>
          <a:ext cx="5999503" cy="7476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b" anchorCtr="0">
          <a:noAutofit/>
        </a:bodyPr>
        <a:lstStyle/>
        <a:p>
          <a:pPr lvl="0" algn="l" defTabSz="1955800">
            <a:lnSpc>
              <a:spcPct val="90000"/>
            </a:lnSpc>
            <a:spcBef>
              <a:spcPct val="0"/>
            </a:spcBef>
            <a:spcAft>
              <a:spcPct val="35000"/>
            </a:spcAft>
          </a:pPr>
          <a:endParaRPr lang="en-US" sz="4400" kern="1200" dirty="0"/>
        </a:p>
      </dsp:txBody>
      <dsp:txXfrm>
        <a:off x="2107933" y="1198"/>
        <a:ext cx="5999503" cy="747622"/>
      </dsp:txXfrm>
    </dsp:sp>
    <dsp:sp modelId="{9755AEE7-98C7-4378-A8D6-6FEF55B506F2}">
      <dsp:nvSpPr>
        <dsp:cNvPr id="0" name=""/>
        <dsp:cNvSpPr/>
      </dsp:nvSpPr>
      <dsp:spPr>
        <a:xfrm>
          <a:off x="0" y="1198"/>
          <a:ext cx="2107933" cy="747622"/>
        </a:xfrm>
        <a:prstGeom prst="round2SameRect">
          <a:avLst>
            <a:gd name="adj1" fmla="val 16670"/>
            <a:gd name="adj2" fmla="val 0"/>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244600">
            <a:lnSpc>
              <a:spcPct val="90000"/>
            </a:lnSpc>
            <a:spcBef>
              <a:spcPct val="0"/>
            </a:spcBef>
            <a:spcAft>
              <a:spcPct val="35000"/>
            </a:spcAft>
          </a:pPr>
          <a:r>
            <a:rPr lang="en-US" sz="2800" kern="1200" dirty="0" smtClean="0"/>
            <a:t>For you: </a:t>
          </a:r>
          <a:endParaRPr lang="en-US" sz="2800" kern="1200" dirty="0"/>
        </a:p>
      </dsp:txBody>
      <dsp:txXfrm>
        <a:off x="36502" y="37700"/>
        <a:ext cx="2034929" cy="711120"/>
      </dsp:txXfrm>
    </dsp:sp>
    <dsp:sp modelId="{B10082F5-5BC4-428B-8F94-171825C96696}">
      <dsp:nvSpPr>
        <dsp:cNvPr id="0" name=""/>
        <dsp:cNvSpPr/>
      </dsp:nvSpPr>
      <dsp:spPr>
        <a:xfrm>
          <a:off x="0" y="748821"/>
          <a:ext cx="8107437" cy="14954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t>Patient consultation calls</a:t>
          </a:r>
          <a:endParaRPr lang="en-US" sz="2000" kern="1200" dirty="0"/>
        </a:p>
        <a:p>
          <a:pPr marL="228600" lvl="1" indent="-228600" algn="l" defTabSz="889000">
            <a:lnSpc>
              <a:spcPct val="90000"/>
            </a:lnSpc>
            <a:spcBef>
              <a:spcPct val="0"/>
            </a:spcBef>
            <a:spcAft>
              <a:spcPct val="15000"/>
            </a:spcAft>
            <a:buChar char="••"/>
          </a:pPr>
          <a:r>
            <a:rPr lang="en-US" sz="2000" kern="1200" dirty="0" smtClean="0"/>
            <a:t>Follow-up and tracking</a:t>
          </a:r>
          <a:endParaRPr lang="en-US" sz="2000" kern="1200" dirty="0"/>
        </a:p>
      </dsp:txBody>
      <dsp:txXfrm>
        <a:off x="0" y="748821"/>
        <a:ext cx="8107437" cy="1495469"/>
      </dsp:txXfrm>
    </dsp:sp>
    <dsp:sp modelId="{17394C17-3EFF-471C-BF2D-573DA726D871}">
      <dsp:nvSpPr>
        <dsp:cNvPr id="0" name=""/>
        <dsp:cNvSpPr/>
      </dsp:nvSpPr>
      <dsp:spPr>
        <a:xfrm>
          <a:off x="2489975" y="2281672"/>
          <a:ext cx="5999503" cy="7476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b" anchorCtr="0">
          <a:noAutofit/>
        </a:bodyPr>
        <a:lstStyle/>
        <a:p>
          <a:pPr lvl="0" algn="l" defTabSz="1955800">
            <a:lnSpc>
              <a:spcPct val="90000"/>
            </a:lnSpc>
            <a:spcBef>
              <a:spcPct val="0"/>
            </a:spcBef>
            <a:spcAft>
              <a:spcPct val="35000"/>
            </a:spcAft>
          </a:pPr>
          <a:endParaRPr lang="en-US" sz="4400" kern="1200" dirty="0"/>
        </a:p>
      </dsp:txBody>
      <dsp:txXfrm>
        <a:off x="2489975" y="2281672"/>
        <a:ext cx="5999503" cy="747622"/>
      </dsp:txXfrm>
    </dsp:sp>
    <dsp:sp modelId="{E2D47D2D-CB07-4DFF-8ED1-88F9DCFEEE81}">
      <dsp:nvSpPr>
        <dsp:cNvPr id="0" name=""/>
        <dsp:cNvSpPr/>
      </dsp:nvSpPr>
      <dsp:spPr>
        <a:xfrm>
          <a:off x="9021" y="1507949"/>
          <a:ext cx="3636101" cy="747622"/>
        </a:xfrm>
        <a:prstGeom prst="round2SameRect">
          <a:avLst>
            <a:gd name="adj1" fmla="val 16670"/>
            <a:gd name="adj2" fmla="val 0"/>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244600">
            <a:lnSpc>
              <a:spcPct val="90000"/>
            </a:lnSpc>
            <a:spcBef>
              <a:spcPct val="0"/>
            </a:spcBef>
            <a:spcAft>
              <a:spcPct val="35000"/>
            </a:spcAft>
          </a:pPr>
          <a:r>
            <a:rPr lang="en-US" sz="2800" kern="1200" dirty="0" smtClean="0"/>
            <a:t>For your patients:</a:t>
          </a:r>
          <a:endParaRPr lang="en-US" sz="2800" kern="1200" dirty="0"/>
        </a:p>
      </dsp:txBody>
      <dsp:txXfrm>
        <a:off x="45523" y="1544451"/>
        <a:ext cx="3563097" cy="711120"/>
      </dsp:txXfrm>
    </dsp:sp>
    <dsp:sp modelId="{7B9C8D81-F934-4444-BC20-689D08A72AE5}">
      <dsp:nvSpPr>
        <dsp:cNvPr id="0" name=""/>
        <dsp:cNvSpPr/>
      </dsp:nvSpPr>
      <dsp:spPr>
        <a:xfrm>
          <a:off x="0" y="2285716"/>
          <a:ext cx="8107437" cy="14954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t>Emotional impact</a:t>
          </a:r>
          <a:endParaRPr lang="en-US" sz="2000" kern="1200" dirty="0"/>
        </a:p>
        <a:p>
          <a:pPr marL="228600" lvl="1" indent="-228600" algn="l" defTabSz="889000">
            <a:lnSpc>
              <a:spcPct val="90000"/>
            </a:lnSpc>
            <a:spcBef>
              <a:spcPct val="0"/>
            </a:spcBef>
            <a:spcAft>
              <a:spcPct val="15000"/>
            </a:spcAft>
            <a:buChar char="••"/>
          </a:pPr>
          <a:r>
            <a:rPr lang="en-US" sz="2000" kern="1200" dirty="0" smtClean="0"/>
            <a:t>Financial costs (time off from work, co-pays)</a:t>
          </a:r>
          <a:endParaRPr lang="en-US" sz="2000" kern="1200" dirty="0"/>
        </a:p>
      </dsp:txBody>
      <dsp:txXfrm>
        <a:off x="0" y="2285716"/>
        <a:ext cx="8107437" cy="149546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2E3C6E-04C9-4058-83D3-41DCC8805F30}">
      <dsp:nvSpPr>
        <dsp:cNvPr id="0" name=""/>
        <dsp:cNvSpPr/>
      </dsp:nvSpPr>
      <dsp:spPr>
        <a:xfrm>
          <a:off x="0" y="51962"/>
          <a:ext cx="8202931" cy="580278"/>
        </a:xfrm>
        <a:prstGeom prst="round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b="1" kern="1200" dirty="0" smtClean="0"/>
            <a:t>Available in the U.S. since 2011</a:t>
          </a:r>
          <a:endParaRPr lang="en-US" sz="2800" kern="1200" dirty="0"/>
        </a:p>
      </dsp:txBody>
      <dsp:txXfrm>
        <a:off x="28327" y="80289"/>
        <a:ext cx="8146277" cy="523624"/>
      </dsp:txXfrm>
    </dsp:sp>
    <dsp:sp modelId="{95D02B27-46EA-45EB-AF17-0636AE17A6D0}">
      <dsp:nvSpPr>
        <dsp:cNvPr id="0" name=""/>
        <dsp:cNvSpPr/>
      </dsp:nvSpPr>
      <dsp:spPr>
        <a:xfrm>
          <a:off x="0" y="916059"/>
          <a:ext cx="8202931" cy="5198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0443" tIns="30480" rIns="170688" bIns="30480" numCol="1" spcCol="1270" anchor="t" anchorCtr="0">
          <a:noAutofit/>
        </a:bodyPr>
        <a:lstStyle/>
        <a:p>
          <a:pPr marL="228600" lvl="1" indent="-228600" algn="l" defTabSz="1066800" rtl="0">
            <a:lnSpc>
              <a:spcPct val="90000"/>
            </a:lnSpc>
            <a:spcBef>
              <a:spcPct val="0"/>
            </a:spcBef>
            <a:spcAft>
              <a:spcPct val="20000"/>
            </a:spcAft>
            <a:buChar char="••"/>
          </a:pPr>
          <a:r>
            <a:rPr lang="en-US" sz="2400" kern="1200" dirty="0" smtClean="0"/>
            <a:t>Outside the U.S. since 2009</a:t>
          </a:r>
          <a:endParaRPr lang="en-US" sz="2400" kern="1200" dirty="0"/>
        </a:p>
      </dsp:txBody>
      <dsp:txXfrm>
        <a:off x="0" y="916059"/>
        <a:ext cx="8202931" cy="519883"/>
      </dsp:txXfrm>
    </dsp:sp>
    <dsp:sp modelId="{CBBBE87B-E98A-41C2-BDE9-E4B5748C77A0}">
      <dsp:nvSpPr>
        <dsp:cNvPr id="0" name=""/>
        <dsp:cNvSpPr/>
      </dsp:nvSpPr>
      <dsp:spPr>
        <a:xfrm>
          <a:off x="0" y="1293553"/>
          <a:ext cx="8202931" cy="1198080"/>
        </a:xfrm>
        <a:prstGeom prst="round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b="1" kern="1200" dirty="0" smtClean="0"/>
            <a:t>Over 5 million women in the U.S. have been screened with Genius 3D</a:t>
          </a:r>
          <a:r>
            <a:rPr lang="en-US" sz="2800" b="1" kern="1200" baseline="30000" dirty="0" smtClean="0"/>
            <a:t>™</a:t>
          </a:r>
          <a:r>
            <a:rPr lang="en-US" sz="2800" b="1" kern="1200" dirty="0" smtClean="0"/>
            <a:t> exams*</a:t>
          </a:r>
          <a:endParaRPr lang="en-US" sz="2800" kern="1200" dirty="0"/>
        </a:p>
      </dsp:txBody>
      <dsp:txXfrm>
        <a:off x="58485" y="1352038"/>
        <a:ext cx="8085961" cy="108111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938166-1177-4520-9235-BAAFD702527E}">
      <dsp:nvSpPr>
        <dsp:cNvPr id="0" name=""/>
        <dsp:cNvSpPr/>
      </dsp:nvSpPr>
      <dsp:spPr>
        <a:xfrm>
          <a:off x="0" y="3624"/>
          <a:ext cx="8274955" cy="994441"/>
        </a:xfrm>
        <a:prstGeom prst="round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b="0" kern="1200" dirty="0" smtClean="0"/>
            <a:t>Genius</a:t>
          </a:r>
          <a:r>
            <a:rPr lang="en-US" sz="2800" b="0" kern="1200" baseline="30000" dirty="0" smtClean="0">
              <a:latin typeface="Arial" panose="020B0604020202020204" pitchFamily="34" charset="0"/>
              <a:cs typeface="Arial" panose="020B0604020202020204" pitchFamily="34" charset="0"/>
            </a:rPr>
            <a:t>™ </a:t>
          </a:r>
          <a:r>
            <a:rPr lang="en-US" sz="2800" b="0" kern="1200" dirty="0" smtClean="0"/>
            <a:t>3D exams are superior to 2D mammography alone</a:t>
          </a:r>
          <a:r>
            <a:rPr lang="en-US" sz="2400" b="0" kern="1200" baseline="30000" dirty="0" smtClean="0"/>
            <a:t>5,12</a:t>
          </a:r>
          <a:endParaRPr lang="en-US" sz="2400" b="0" kern="1200" baseline="30000" dirty="0"/>
        </a:p>
      </dsp:txBody>
      <dsp:txXfrm>
        <a:off x="48545" y="52169"/>
        <a:ext cx="8177865" cy="897351"/>
      </dsp:txXfrm>
    </dsp:sp>
    <dsp:sp modelId="{EF69744F-649C-4846-8A95-F3571EABC460}">
      <dsp:nvSpPr>
        <dsp:cNvPr id="0" name=""/>
        <dsp:cNvSpPr/>
      </dsp:nvSpPr>
      <dsp:spPr>
        <a:xfrm>
          <a:off x="0" y="1011665"/>
          <a:ext cx="8274955" cy="994441"/>
        </a:xfrm>
        <a:prstGeom prst="round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b="0" kern="1200" dirty="0" smtClean="0"/>
            <a:t>Genius</a:t>
          </a:r>
          <a:r>
            <a:rPr lang="en-US" sz="2800" b="0" kern="1200" baseline="30000" dirty="0" smtClean="0">
              <a:latin typeface="Arial" panose="020B0604020202020204" pitchFamily="34" charset="0"/>
              <a:cs typeface="Arial" panose="020B0604020202020204" pitchFamily="34" charset="0"/>
            </a:rPr>
            <a:t>™</a:t>
          </a:r>
          <a:r>
            <a:rPr lang="en-US" sz="2800" b="0" kern="1200" dirty="0" smtClean="0"/>
            <a:t> 3D significantly increases cancer detection</a:t>
          </a:r>
          <a:endParaRPr lang="en-US" sz="2800" b="0" kern="1200" dirty="0"/>
        </a:p>
      </dsp:txBody>
      <dsp:txXfrm>
        <a:off x="48545" y="1060210"/>
        <a:ext cx="8177865" cy="897351"/>
      </dsp:txXfrm>
    </dsp:sp>
    <dsp:sp modelId="{F252F972-130E-42B5-8153-9E8A8AF273C5}">
      <dsp:nvSpPr>
        <dsp:cNvPr id="0" name=""/>
        <dsp:cNvSpPr/>
      </dsp:nvSpPr>
      <dsp:spPr>
        <a:xfrm>
          <a:off x="0" y="2006107"/>
          <a:ext cx="8274955" cy="7233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2730" tIns="30480" rIns="170688" bIns="30480" numCol="1" spcCol="1270" anchor="t" anchorCtr="0">
          <a:noAutofit/>
        </a:bodyPr>
        <a:lstStyle/>
        <a:p>
          <a:pPr marL="228600" lvl="1" indent="-228600" algn="l" defTabSz="1066800" rtl="0">
            <a:lnSpc>
              <a:spcPct val="90000"/>
            </a:lnSpc>
            <a:spcBef>
              <a:spcPct val="0"/>
            </a:spcBef>
            <a:spcAft>
              <a:spcPct val="20000"/>
            </a:spcAft>
            <a:buChar char="••"/>
          </a:pPr>
          <a:r>
            <a:rPr lang="en-US" sz="2400" kern="1200" dirty="0" smtClean="0"/>
            <a:t>More than 40% increase in invasive cancer detection</a:t>
          </a:r>
          <a:r>
            <a:rPr lang="en-US" sz="2400" kern="1200" baseline="30000" dirty="0" smtClean="0"/>
            <a:t>2-5</a:t>
          </a:r>
          <a:endParaRPr lang="en-US" sz="2400" kern="1200" baseline="30000" dirty="0"/>
        </a:p>
        <a:p>
          <a:pPr marL="228600" lvl="1" indent="-228600" algn="l" defTabSz="1066800" rtl="0">
            <a:lnSpc>
              <a:spcPct val="90000"/>
            </a:lnSpc>
            <a:spcBef>
              <a:spcPct val="0"/>
            </a:spcBef>
            <a:spcAft>
              <a:spcPct val="20000"/>
            </a:spcAft>
            <a:buChar char="••"/>
          </a:pPr>
          <a:r>
            <a:rPr lang="en-US" sz="2400" kern="1200" dirty="0" smtClean="0"/>
            <a:t>At least a 15% reduction in recalls</a:t>
          </a:r>
          <a:r>
            <a:rPr lang="en-US" sz="2400" kern="1200" baseline="30000" dirty="0" smtClean="0"/>
            <a:t>4-8</a:t>
          </a:r>
          <a:endParaRPr lang="en-US" sz="2400" kern="1200" baseline="30000" dirty="0"/>
        </a:p>
      </dsp:txBody>
      <dsp:txXfrm>
        <a:off x="0" y="2006107"/>
        <a:ext cx="8274955" cy="723307"/>
      </dsp:txXfrm>
    </dsp:sp>
    <dsp:sp modelId="{E899F607-532B-4D18-A5FC-B75C119AD8DC}">
      <dsp:nvSpPr>
        <dsp:cNvPr id="0" name=""/>
        <dsp:cNvSpPr/>
      </dsp:nvSpPr>
      <dsp:spPr>
        <a:xfrm>
          <a:off x="0" y="2729415"/>
          <a:ext cx="8274955" cy="994441"/>
        </a:xfrm>
        <a:prstGeom prst="round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b="0" kern="1200" dirty="0" smtClean="0"/>
            <a:t>Combined with 2D, tomosynthesis is a more accurate mammogram</a:t>
          </a:r>
          <a:r>
            <a:rPr lang="en-US" sz="2400" b="0" kern="1200" baseline="30000" dirty="0" smtClean="0"/>
            <a:t>3,5,13</a:t>
          </a:r>
          <a:endParaRPr lang="en-US" sz="2400" b="0" kern="1200" dirty="0"/>
        </a:p>
      </dsp:txBody>
      <dsp:txXfrm>
        <a:off x="48545" y="2777960"/>
        <a:ext cx="8177865" cy="897351"/>
      </dsp:txXfrm>
    </dsp:sp>
    <dsp:sp modelId="{C9B45582-52E1-45C3-9529-10FB5AA97861}">
      <dsp:nvSpPr>
        <dsp:cNvPr id="0" name=""/>
        <dsp:cNvSpPr/>
      </dsp:nvSpPr>
      <dsp:spPr>
        <a:xfrm>
          <a:off x="0" y="3737456"/>
          <a:ext cx="8274955" cy="994441"/>
        </a:xfrm>
        <a:prstGeom prst="round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b="0" kern="1200" dirty="0" smtClean="0"/>
            <a:t>Fewer false positives with 3D may result in fewer unneeded biopsies</a:t>
          </a:r>
          <a:r>
            <a:rPr lang="en-US" sz="2400" b="0" kern="1200" baseline="30000" dirty="0" smtClean="0"/>
            <a:t>5,10</a:t>
          </a:r>
          <a:endParaRPr lang="en-US" sz="2400" b="0" kern="1200" dirty="0"/>
        </a:p>
      </dsp:txBody>
      <dsp:txXfrm>
        <a:off x="48545" y="3786001"/>
        <a:ext cx="8177865" cy="89735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E408A7-F293-49E3-BB63-592CD32A6FAD}">
      <dsp:nvSpPr>
        <dsp:cNvPr id="0" name=""/>
        <dsp:cNvSpPr/>
      </dsp:nvSpPr>
      <dsp:spPr>
        <a:xfrm>
          <a:off x="0" y="0"/>
          <a:ext cx="4154487" cy="1607744"/>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b="0" kern="1200" dirty="0" smtClean="0"/>
            <a:t>Software that generates a 2D image from the 3D</a:t>
          </a:r>
          <a:r>
            <a:rPr lang="en-US" sz="2400" b="0" kern="1200" baseline="30000" dirty="0" smtClean="0"/>
            <a:t>™</a:t>
          </a:r>
          <a:r>
            <a:rPr lang="en-US" sz="2400" b="0" kern="1200" dirty="0" smtClean="0"/>
            <a:t> data set</a:t>
          </a:r>
          <a:endParaRPr lang="en-US" sz="2400" b="0" kern="1200" dirty="0"/>
        </a:p>
      </dsp:txBody>
      <dsp:txXfrm>
        <a:off x="78484" y="78484"/>
        <a:ext cx="3997519" cy="1450776"/>
      </dsp:txXfrm>
    </dsp:sp>
    <dsp:sp modelId="{838FF03B-C18D-4D65-BAAF-28938A5D5DDF}">
      <dsp:nvSpPr>
        <dsp:cNvPr id="0" name=""/>
        <dsp:cNvSpPr/>
      </dsp:nvSpPr>
      <dsp:spPr>
        <a:xfrm>
          <a:off x="0" y="1995310"/>
          <a:ext cx="4154487" cy="1607744"/>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b="0" kern="1200" dirty="0" smtClean="0"/>
            <a:t>Genius</a:t>
          </a:r>
          <a:r>
            <a:rPr lang="en-US" sz="2400" b="0" kern="1200" baseline="30000" dirty="0" smtClean="0"/>
            <a:t>™ </a:t>
          </a:r>
          <a:r>
            <a:rPr lang="en-US" sz="2400" b="0" kern="1200" dirty="0" smtClean="0"/>
            <a:t>3D MAMMOGRAPHY exam with 2D generated images is superior than 2D</a:t>
          </a:r>
          <a:r>
            <a:rPr lang="en-US" sz="2400" b="0" kern="1200" baseline="30000" dirty="0" smtClean="0"/>
            <a:t>13,15</a:t>
          </a:r>
          <a:endParaRPr lang="en-US" sz="2400" b="0" kern="1200" dirty="0"/>
        </a:p>
      </dsp:txBody>
      <dsp:txXfrm>
        <a:off x="78484" y="2073794"/>
        <a:ext cx="3997519" cy="145077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B253A1-57CA-4247-8FAD-8729FB02FE2B}">
      <dsp:nvSpPr>
        <dsp:cNvPr id="0" name=""/>
        <dsp:cNvSpPr/>
      </dsp:nvSpPr>
      <dsp:spPr>
        <a:xfrm rot="16200000">
          <a:off x="-159118" y="160150"/>
          <a:ext cx="3003635" cy="2683335"/>
        </a:xfrm>
        <a:prstGeom prst="flowChartManualOperation">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ctr" anchorCtr="0">
          <a:noAutofit/>
        </a:bodyPr>
        <a:lstStyle/>
        <a:p>
          <a:pPr lvl="0" algn="ctr" defTabSz="1066800" rtl="0">
            <a:lnSpc>
              <a:spcPct val="90000"/>
            </a:lnSpc>
            <a:spcBef>
              <a:spcPct val="0"/>
            </a:spcBef>
            <a:spcAft>
              <a:spcPct val="35000"/>
            </a:spcAft>
          </a:pPr>
          <a:r>
            <a:rPr lang="en-US" sz="2400" b="1" kern="1200" dirty="0" smtClean="0">
              <a:solidFill>
                <a:srgbClr val="002060"/>
              </a:solidFill>
            </a:rPr>
            <a:t>More accurate, finding more invasive cancers earlier</a:t>
          </a:r>
          <a:endParaRPr lang="en-US" sz="2400" kern="1200" dirty="0">
            <a:solidFill>
              <a:srgbClr val="002060"/>
            </a:solidFill>
          </a:endParaRPr>
        </a:p>
      </dsp:txBody>
      <dsp:txXfrm rot="5400000">
        <a:off x="1032" y="600727"/>
        <a:ext cx="2683335" cy="1802181"/>
      </dsp:txXfrm>
    </dsp:sp>
    <dsp:sp modelId="{0F1A5C1F-16CC-425E-A196-ED5D04C16AD7}">
      <dsp:nvSpPr>
        <dsp:cNvPr id="0" name=""/>
        <dsp:cNvSpPr/>
      </dsp:nvSpPr>
      <dsp:spPr>
        <a:xfrm rot="16200000">
          <a:off x="2725467" y="160150"/>
          <a:ext cx="3003635" cy="2683335"/>
        </a:xfrm>
        <a:prstGeom prst="flowChartManualOperation">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ctr" anchorCtr="0">
          <a:noAutofit/>
        </a:bodyPr>
        <a:lstStyle/>
        <a:p>
          <a:pPr lvl="0" algn="ctr" defTabSz="1066800" rtl="0">
            <a:lnSpc>
              <a:spcPct val="90000"/>
            </a:lnSpc>
            <a:spcBef>
              <a:spcPct val="0"/>
            </a:spcBef>
            <a:spcAft>
              <a:spcPct val="35000"/>
            </a:spcAft>
          </a:pPr>
          <a:r>
            <a:rPr lang="en-US" sz="2400" b="1" kern="1200" dirty="0" smtClean="0">
              <a:solidFill>
                <a:srgbClr val="002060"/>
              </a:solidFill>
            </a:rPr>
            <a:t>Fewer false positives</a:t>
          </a:r>
          <a:endParaRPr lang="en-US" sz="2400" kern="1200" dirty="0">
            <a:solidFill>
              <a:srgbClr val="002060"/>
            </a:solidFill>
          </a:endParaRPr>
        </a:p>
      </dsp:txBody>
      <dsp:txXfrm rot="5400000">
        <a:off x="2885617" y="600727"/>
        <a:ext cx="2683335" cy="1802181"/>
      </dsp:txXfrm>
    </dsp:sp>
    <dsp:sp modelId="{DB61506D-0031-4911-938B-7319F111031E}">
      <dsp:nvSpPr>
        <dsp:cNvPr id="0" name=""/>
        <dsp:cNvSpPr/>
      </dsp:nvSpPr>
      <dsp:spPr>
        <a:xfrm rot="16200000">
          <a:off x="5610053" y="160150"/>
          <a:ext cx="3003635" cy="2683335"/>
        </a:xfrm>
        <a:prstGeom prst="flowChartManualOperation">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ctr" anchorCtr="0">
          <a:noAutofit/>
        </a:bodyPr>
        <a:lstStyle/>
        <a:p>
          <a:pPr lvl="0" algn="ctr" defTabSz="1066800" rtl="0">
            <a:lnSpc>
              <a:spcPct val="90000"/>
            </a:lnSpc>
            <a:spcBef>
              <a:spcPct val="0"/>
            </a:spcBef>
            <a:spcAft>
              <a:spcPct val="35000"/>
            </a:spcAft>
          </a:pPr>
          <a:r>
            <a:rPr lang="en-US" sz="2400" b="1" kern="1200" dirty="0" smtClean="0">
              <a:solidFill>
                <a:srgbClr val="002060"/>
              </a:solidFill>
            </a:rPr>
            <a:t>Less patient anxiety</a:t>
          </a:r>
          <a:r>
            <a:rPr lang="en-US" sz="3400" b="1" kern="1200" dirty="0" smtClean="0">
              <a:solidFill>
                <a:srgbClr val="002060"/>
              </a:solidFill>
            </a:rPr>
            <a:t/>
          </a:r>
          <a:br>
            <a:rPr lang="en-US" sz="3400" b="1" kern="1200" dirty="0" smtClean="0">
              <a:solidFill>
                <a:srgbClr val="002060"/>
              </a:solidFill>
            </a:rPr>
          </a:br>
          <a:endParaRPr lang="en-US" sz="3400" kern="1200" dirty="0">
            <a:solidFill>
              <a:srgbClr val="002060"/>
            </a:solidFill>
          </a:endParaRPr>
        </a:p>
      </dsp:txBody>
      <dsp:txXfrm rot="5400000">
        <a:off x="5770203" y="600727"/>
        <a:ext cx="2683335" cy="180218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0.06667</cdr:x>
      <cdr:y>0.03016</cdr:y>
    </cdr:from>
    <cdr:to>
      <cdr:x>0.98765</cdr:x>
      <cdr:y>0.04161</cdr:y>
    </cdr:to>
    <cdr:sp macro="" textlink="">
      <cdr:nvSpPr>
        <cdr:cNvPr id="2" name="Left-Right Arrow 1"/>
        <cdr:cNvSpPr/>
      </cdr:nvSpPr>
      <cdr:spPr>
        <a:xfrm xmlns:a="http://schemas.openxmlformats.org/drawingml/2006/main">
          <a:off x="548640" y="136503"/>
          <a:ext cx="7579324" cy="51811"/>
        </a:xfrm>
        <a:prstGeom xmlns:a="http://schemas.openxmlformats.org/drawingml/2006/main" prst="leftRightArrow">
          <a:avLst/>
        </a:prstGeom>
        <a:solidFill xmlns:a="http://schemas.openxmlformats.org/drawingml/2006/main">
          <a:srgbClr val="C000A9"/>
        </a:solidFill>
        <a:ln xmlns:a="http://schemas.openxmlformats.org/drawingml/2006/main">
          <a:solidFill>
            <a:srgbClr val="C000A9"/>
          </a:solidFill>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sz="quarter" idx="1"/>
          </p:nvPr>
        </p:nvSpPr>
        <p:spPr>
          <a:xfrm>
            <a:off x="4008705" y="0"/>
            <a:ext cx="3066733" cy="468154"/>
          </a:xfrm>
          <a:prstGeom prst="rect">
            <a:avLst/>
          </a:prstGeom>
        </p:spPr>
        <p:txBody>
          <a:bodyPr vert="horz" lIns="93936" tIns="46968" rIns="93936" bIns="46968" rtlCol="0"/>
          <a:lstStyle>
            <a:lvl1pPr algn="r">
              <a:defRPr sz="1200"/>
            </a:lvl1pPr>
          </a:lstStyle>
          <a:p>
            <a:fld id="{B5D8ECB8-7D08-D641-92CD-7F56E6CAE32C}" type="datetimeFigureOut">
              <a:rPr lang="en-US" smtClean="0"/>
              <a:t>3/16/2016</a:t>
            </a:fld>
            <a:endParaRPr lang="en-US"/>
          </a:p>
        </p:txBody>
      </p:sp>
      <p:sp>
        <p:nvSpPr>
          <p:cNvPr id="4" name="Footer Placeholder 3"/>
          <p:cNvSpPr>
            <a:spLocks noGrp="1"/>
          </p:cNvSpPr>
          <p:nvPr>
            <p:ph type="ftr" sz="quarter" idx="2"/>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a:p>
        </p:txBody>
      </p:sp>
      <p:sp>
        <p:nvSpPr>
          <p:cNvPr id="5" name="Slide Number Placeholder 4"/>
          <p:cNvSpPr>
            <a:spLocks noGrp="1"/>
          </p:cNvSpPr>
          <p:nvPr>
            <p:ph type="sldNum" sz="quarter" idx="3"/>
          </p:nvPr>
        </p:nvSpPr>
        <p:spPr>
          <a:xfrm>
            <a:off x="4008705" y="8893296"/>
            <a:ext cx="3066733" cy="468154"/>
          </a:xfrm>
          <a:prstGeom prst="rect">
            <a:avLst/>
          </a:prstGeom>
        </p:spPr>
        <p:txBody>
          <a:bodyPr vert="horz" lIns="93936" tIns="46968" rIns="93936" bIns="46968" rtlCol="0" anchor="b"/>
          <a:lstStyle>
            <a:lvl1pPr algn="r">
              <a:defRPr sz="1200"/>
            </a:lvl1pPr>
          </a:lstStyle>
          <a:p>
            <a:fld id="{F1D2BB59-23EB-C44E-981C-919DAEF26B93}" type="slidenum">
              <a:rPr lang="en-US" smtClean="0"/>
              <a:t>‹#›</a:t>
            </a:fld>
            <a:endParaRPr lang="en-US"/>
          </a:p>
        </p:txBody>
      </p:sp>
    </p:spTree>
    <p:extLst>
      <p:ext uri="{BB962C8B-B14F-4D97-AF65-F5344CB8AC3E}">
        <p14:creationId xmlns:p14="http://schemas.microsoft.com/office/powerpoint/2010/main" val="201196631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idx="1"/>
          </p:nvPr>
        </p:nvSpPr>
        <p:spPr>
          <a:xfrm>
            <a:off x="4008705" y="0"/>
            <a:ext cx="3066733" cy="468154"/>
          </a:xfrm>
          <a:prstGeom prst="rect">
            <a:avLst/>
          </a:prstGeom>
        </p:spPr>
        <p:txBody>
          <a:bodyPr vert="horz" lIns="93936" tIns="46968" rIns="93936" bIns="46968" rtlCol="0"/>
          <a:lstStyle>
            <a:lvl1pPr algn="r">
              <a:defRPr sz="1200"/>
            </a:lvl1pPr>
          </a:lstStyle>
          <a:p>
            <a:fld id="{D42CB837-EC70-3A43-A86E-63CE47C039DD}" type="datetimeFigureOut">
              <a:rPr lang="en-US" smtClean="0"/>
              <a:t>3/16/2016</a:t>
            </a:fld>
            <a:endParaRPr lang="en-US"/>
          </a:p>
        </p:txBody>
      </p:sp>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36" tIns="46968" rIns="93936" bIns="4696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3296"/>
            <a:ext cx="3066733" cy="468154"/>
          </a:xfrm>
          <a:prstGeom prst="rect">
            <a:avLst/>
          </a:prstGeom>
        </p:spPr>
        <p:txBody>
          <a:bodyPr vert="horz" lIns="93936" tIns="46968" rIns="93936" bIns="46968" rtlCol="0" anchor="b"/>
          <a:lstStyle>
            <a:lvl1pPr algn="r">
              <a:defRPr sz="1200"/>
            </a:lvl1pPr>
          </a:lstStyle>
          <a:p>
            <a:fld id="{868A93F5-2151-8143-AA86-F6DF43E1E943}" type="slidenum">
              <a:rPr lang="en-US" smtClean="0"/>
              <a:t>‹#›</a:t>
            </a:fld>
            <a:endParaRPr lang="en-US"/>
          </a:p>
        </p:txBody>
      </p:sp>
    </p:spTree>
    <p:extLst>
      <p:ext uri="{BB962C8B-B14F-4D97-AF65-F5344CB8AC3E}">
        <p14:creationId xmlns:p14="http://schemas.microsoft.com/office/powerpoint/2010/main" val="197648692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8A93F5-2151-8143-AA86-F6DF43E1E943}" type="slidenum">
              <a:rPr lang="en-US" smtClean="0"/>
              <a:t>1</a:t>
            </a:fld>
            <a:endParaRPr lang="en-US"/>
          </a:p>
        </p:txBody>
      </p:sp>
    </p:spTree>
    <p:extLst>
      <p:ext uri="{BB962C8B-B14F-4D97-AF65-F5344CB8AC3E}">
        <p14:creationId xmlns:p14="http://schemas.microsoft.com/office/powerpoint/2010/main" val="22277113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2014, the Journal of the American Medical Association, published the results of a multi-center study.  </a:t>
            </a:r>
          </a:p>
          <a:p>
            <a:r>
              <a:rPr lang="en-US" dirty="0" smtClean="0"/>
              <a:t>Over 454,000 exams were performed with 139 radiologists reviewing these cases.</a:t>
            </a:r>
          </a:p>
          <a:p>
            <a:r>
              <a:rPr lang="en-US" dirty="0" smtClean="0"/>
              <a:t>As you </a:t>
            </a:r>
            <a:r>
              <a:rPr lang="en-US" dirty="0" smtClean="0"/>
              <a:t>can see by the charts, 3D mammography demonstrated an increase in cancer detection rates with </a:t>
            </a:r>
            <a:r>
              <a:rPr lang="en-US" b="1" dirty="0" smtClean="0"/>
              <a:t>(CLICK x 2) </a:t>
            </a:r>
            <a:r>
              <a:rPr lang="en-US" dirty="0" smtClean="0"/>
              <a:t>a decrease in patient recalls. </a:t>
            </a:r>
            <a:r>
              <a:rPr lang="en-US" b="1" dirty="0" smtClean="0"/>
              <a:t>Click  Here is our current data concerning tomosynthesis clinical efficacy:</a:t>
            </a:r>
          </a:p>
          <a:p>
            <a:r>
              <a:rPr lang="en-US" b="1" dirty="0" smtClean="0"/>
              <a:t>(click) When combined, Hologic's 3D MAMMOGRAPHY EXAM and 2D digital mammography allow you to find cancers earlier, significantly improving your cancer detection rate compared to conventional 2D mammography alone.</a:t>
            </a:r>
          </a:p>
          <a:p>
            <a:r>
              <a:rPr lang="en-US" b="1" dirty="0" smtClean="0"/>
              <a:t>(click) a 40% increase for detecting invasive cancers as well as a 27% increase in all types of breast cancer</a:t>
            </a:r>
          </a:p>
          <a:p>
            <a:r>
              <a:rPr lang="en-US" b="1" dirty="0" smtClean="0"/>
              <a:t>(click) Compared to 2D alone, reports indicate a 20 to 40% reduction in recall rates.  This is based on a site’s practices or protocols.</a:t>
            </a:r>
          </a:p>
          <a:p>
            <a:r>
              <a:rPr lang="en-US" b="1" dirty="0" smtClean="0"/>
              <a:t>(click) All women benefit with the addition of Hologic’s tomosynthesis to their screening exams. </a:t>
            </a:r>
            <a:endParaRPr lang="en-US" b="1" dirty="0" smtClean="0"/>
          </a:p>
        </p:txBody>
      </p:sp>
      <p:sp>
        <p:nvSpPr>
          <p:cNvPr id="4" name="Slide Number Placeholder 3"/>
          <p:cNvSpPr>
            <a:spLocks noGrp="1"/>
          </p:cNvSpPr>
          <p:nvPr>
            <p:ph type="sldNum" sz="quarter" idx="10"/>
          </p:nvPr>
        </p:nvSpPr>
        <p:spPr/>
        <p:txBody>
          <a:bodyPr/>
          <a:lstStyle/>
          <a:p>
            <a:fld id="{868A93F5-2151-8143-AA86-F6DF43E1E943}"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34909628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next chart </a:t>
            </a:r>
            <a:r>
              <a:rPr lang="en-US" baseline="0" dirty="0" smtClean="0"/>
              <a:t>reveals </a:t>
            </a:r>
            <a:r>
              <a:rPr lang="en-US" baseline="0" dirty="0" smtClean="0"/>
              <a:t>the results for the PPV for recall and biopsy.</a:t>
            </a:r>
            <a:endParaRPr lang="en-US" dirty="0"/>
          </a:p>
        </p:txBody>
      </p:sp>
      <p:sp>
        <p:nvSpPr>
          <p:cNvPr id="4" name="Slide Number Placeholder 3"/>
          <p:cNvSpPr>
            <a:spLocks noGrp="1"/>
          </p:cNvSpPr>
          <p:nvPr>
            <p:ph type="sldNum" sz="quarter" idx="10"/>
          </p:nvPr>
        </p:nvSpPr>
        <p:spPr/>
        <p:txBody>
          <a:bodyPr/>
          <a:lstStyle/>
          <a:p>
            <a:fld id="{868A93F5-2151-8143-AA86-F6DF43E1E943}"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21331395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lphaLcPeriod"/>
            </a:pPr>
            <a:r>
              <a:rPr lang="en-US" dirty="0" smtClean="0"/>
              <a:t>The </a:t>
            </a:r>
            <a:r>
              <a:rPr lang="en-US" dirty="0" smtClean="0"/>
              <a:t>breasts are almost entirely </a:t>
            </a:r>
            <a:r>
              <a:rPr lang="en-US" dirty="0" smtClean="0"/>
              <a:t>fatty</a:t>
            </a:r>
          </a:p>
          <a:p>
            <a:pPr marL="228600" indent="-228600">
              <a:buAutoNum type="alphaLcPeriod"/>
            </a:pPr>
            <a:r>
              <a:rPr lang="en-US" dirty="0" smtClean="0"/>
              <a:t>There </a:t>
            </a:r>
            <a:r>
              <a:rPr lang="en-US" dirty="0" smtClean="0"/>
              <a:t>are scattered areas of </a:t>
            </a:r>
            <a:r>
              <a:rPr lang="en-US" dirty="0" err="1" smtClean="0"/>
              <a:t>fibroglandular</a:t>
            </a:r>
            <a:r>
              <a:rPr lang="en-US" dirty="0" smtClean="0"/>
              <a:t> </a:t>
            </a:r>
            <a:r>
              <a:rPr lang="en-US" dirty="0" smtClean="0"/>
              <a:t>density</a:t>
            </a:r>
          </a:p>
          <a:p>
            <a:pPr marL="228600" indent="-228600">
              <a:buAutoNum type="alphaLcPeriod"/>
            </a:pPr>
            <a:r>
              <a:rPr lang="en-US" dirty="0" smtClean="0"/>
              <a:t>The </a:t>
            </a:r>
            <a:r>
              <a:rPr lang="en-US" dirty="0" smtClean="0"/>
              <a:t>breasts are heterogeneously dense, which may obscure small </a:t>
            </a:r>
            <a:r>
              <a:rPr lang="en-US" dirty="0" smtClean="0"/>
              <a:t>masses</a:t>
            </a:r>
          </a:p>
          <a:p>
            <a:pPr marL="228600" indent="-228600">
              <a:buAutoNum type="alphaLcPeriod"/>
            </a:pPr>
            <a:r>
              <a:rPr lang="en-US" dirty="0" smtClean="0"/>
              <a:t>The </a:t>
            </a:r>
            <a:r>
              <a:rPr lang="en-US" dirty="0" smtClean="0"/>
              <a:t>breasts are extremely dense, which lowers the sensitivity of </a:t>
            </a:r>
            <a:r>
              <a:rPr lang="en-US" dirty="0" smtClean="0"/>
              <a:t>mammography</a:t>
            </a:r>
          </a:p>
          <a:p>
            <a:pPr marL="0" indent="0">
              <a:buNone/>
            </a:pPr>
            <a:r>
              <a:rPr lang="en-US" dirty="0" smtClean="0"/>
              <a:t>The authors concluded that the addition of tomosynthesis to digital mammography in the screening population resulted in a significant increase in cancer detection rate, particularly for invasive cancers, and a simultaneous significant decrease in false-positive rate. </a:t>
            </a:r>
            <a:r>
              <a:rPr lang="en-US" b="1" dirty="0" smtClean="0"/>
              <a:t>The increase was observed across all breast densities.</a:t>
            </a:r>
          </a:p>
        </p:txBody>
      </p:sp>
      <p:sp>
        <p:nvSpPr>
          <p:cNvPr id="4" name="Slide Number Placeholder 3"/>
          <p:cNvSpPr>
            <a:spLocks noGrp="1"/>
          </p:cNvSpPr>
          <p:nvPr>
            <p:ph type="sldNum" sz="quarter" idx="10"/>
          </p:nvPr>
        </p:nvSpPr>
        <p:spPr/>
        <p:txBody>
          <a:bodyPr/>
          <a:lstStyle/>
          <a:p>
            <a:fld id="{868A93F5-2151-8143-AA86-F6DF43E1E943}" type="slidenum">
              <a:rPr lang="en-US" smtClean="0"/>
              <a:t>12</a:t>
            </a:fld>
            <a:endParaRPr lang="en-US"/>
          </a:p>
        </p:txBody>
      </p:sp>
    </p:spTree>
    <p:extLst>
      <p:ext uri="{BB962C8B-B14F-4D97-AF65-F5344CB8AC3E}">
        <p14:creationId xmlns:p14="http://schemas.microsoft.com/office/powerpoint/2010/main" val="7649346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Although the benefits of 3D mammography far outweigh the perceived risks, some critics have expressed concern over 3D mammography’s radiation dose as it is double that of a conventional 2D mammogram. </a:t>
            </a:r>
          </a:p>
          <a:p>
            <a:r>
              <a:rPr lang="en-US" baseline="0" dirty="0" smtClean="0"/>
              <a:t>Additional </a:t>
            </a:r>
            <a:r>
              <a:rPr lang="en-US" baseline="0" dirty="0" smtClean="0"/>
              <a:t>effective dose of 3D is equivalent to about 2 months of annual natural background radiation in the United States.</a:t>
            </a:r>
          </a:p>
          <a:p>
            <a:r>
              <a:rPr lang="en-US" baseline="0" dirty="0" smtClean="0"/>
              <a:t>3 </a:t>
            </a:r>
            <a:r>
              <a:rPr lang="en-US" baseline="0" dirty="0" smtClean="0"/>
              <a:t>mGy per </a:t>
            </a:r>
            <a:r>
              <a:rPr lang="en-US" baseline="0" dirty="0" smtClean="0"/>
              <a:t>exposure is the limit that the FDA’s Mammography Quality Standards Act allows.  This is based on an acrylic phantom that is 4.5 cm in thickness.</a:t>
            </a:r>
            <a:endParaRPr lang="en-US" baseline="0" dirty="0" smtClean="0"/>
          </a:p>
          <a:p>
            <a:r>
              <a:rPr lang="en-US" baseline="0" dirty="0" smtClean="0"/>
              <a:t>This chart represents the dose:</a:t>
            </a:r>
          </a:p>
          <a:p>
            <a:r>
              <a:rPr lang="en-US" b="1" baseline="0" dirty="0" smtClean="0"/>
              <a:t>Click</a:t>
            </a:r>
            <a:r>
              <a:rPr lang="en-US" baseline="0" dirty="0" smtClean="0"/>
              <a:t> – the convention 2D exposure is ~ 1.2 mGy</a:t>
            </a:r>
          </a:p>
          <a:p>
            <a:r>
              <a:rPr lang="en-US" b="1" baseline="0" dirty="0" smtClean="0"/>
              <a:t>Click </a:t>
            </a:r>
            <a:r>
              <a:rPr lang="en-US" baseline="0" dirty="0" smtClean="0"/>
              <a:t>– a tomo scan can be close to 1.5 mGy</a:t>
            </a:r>
          </a:p>
          <a:p>
            <a:r>
              <a:rPr lang="en-US" b="1" baseline="0" dirty="0" smtClean="0"/>
              <a:t>Click </a:t>
            </a:r>
            <a:r>
              <a:rPr lang="en-US" baseline="0" dirty="0" smtClean="0"/>
              <a:t>– now you can see the combo mode:  2D + 3D scan is ~2.8 mGY</a:t>
            </a:r>
          </a:p>
          <a:p>
            <a:r>
              <a:rPr lang="en-US" baseline="0" dirty="0" smtClean="0"/>
              <a:t>But with the use of a C-View software</a:t>
            </a:r>
            <a:r>
              <a:rPr lang="en-US" baseline="0" dirty="0" smtClean="0"/>
              <a:t>, to generate a 2D image, </a:t>
            </a:r>
            <a:r>
              <a:rPr lang="en-US" b="1" baseline="0" dirty="0" smtClean="0"/>
              <a:t>click</a:t>
            </a:r>
            <a:r>
              <a:rPr lang="en-US" baseline="0" dirty="0" smtClean="0"/>
              <a:t> </a:t>
            </a:r>
            <a:r>
              <a:rPr lang="en-US" baseline="0" dirty="0" smtClean="0"/>
              <a:t>when performing a tomo scan, the dose is dropped back down to below 1.5 mGy because only the tomo scan is acquired and the C-View software generates a 2D image.</a:t>
            </a:r>
            <a:endParaRPr lang="en-US" dirty="0"/>
          </a:p>
        </p:txBody>
      </p:sp>
      <p:sp>
        <p:nvSpPr>
          <p:cNvPr id="4" name="Slide Number Placeholder 3"/>
          <p:cNvSpPr>
            <a:spLocks noGrp="1"/>
          </p:cNvSpPr>
          <p:nvPr>
            <p:ph type="sldNum" sz="quarter" idx="10"/>
          </p:nvPr>
        </p:nvSpPr>
        <p:spPr/>
        <p:txBody>
          <a:bodyPr/>
          <a:lstStyle/>
          <a:p>
            <a:fld id="{454E6CC9-353C-4F29-9FCF-8B406BEFE551}" type="slidenum">
              <a:rPr lang="en-US" smtClean="0"/>
              <a:t>13</a:t>
            </a:fld>
            <a:endParaRPr lang="en-US" dirty="0"/>
          </a:p>
        </p:txBody>
      </p:sp>
    </p:spTree>
    <p:extLst>
      <p:ext uri="{BB962C8B-B14F-4D97-AF65-F5344CB8AC3E}">
        <p14:creationId xmlns:p14="http://schemas.microsoft.com/office/powerpoint/2010/main" val="19676422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Hologic also offers a lower dose software option, which generates a 2D image from the 3D data set</a:t>
            </a:r>
          </a:p>
          <a:p>
            <a:endParaRPr lang="en-US" dirty="0"/>
          </a:p>
        </p:txBody>
      </p:sp>
      <p:sp>
        <p:nvSpPr>
          <p:cNvPr id="4" name="Slide Number Placeholder 3"/>
          <p:cNvSpPr>
            <a:spLocks noGrp="1"/>
          </p:cNvSpPr>
          <p:nvPr>
            <p:ph type="sldNum" sz="quarter" idx="10"/>
          </p:nvPr>
        </p:nvSpPr>
        <p:spPr/>
        <p:txBody>
          <a:bodyPr/>
          <a:lstStyle/>
          <a:p>
            <a:fld id="{FDF9E5D0-B1EF-184D-BEC1-4FAD51B0E227}" type="slidenum">
              <a:rPr lang="en-US" smtClean="0"/>
              <a:t>14</a:t>
            </a:fld>
            <a:endParaRPr lang="en-US"/>
          </a:p>
        </p:txBody>
      </p:sp>
    </p:spTree>
    <p:extLst>
      <p:ext uri="{BB962C8B-B14F-4D97-AF65-F5344CB8AC3E}">
        <p14:creationId xmlns:p14="http://schemas.microsoft.com/office/powerpoint/2010/main" val="2967576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F9E5D0-B1EF-184D-BEC1-4FAD51B0E227}" type="slidenum">
              <a:rPr lang="en-US" smtClean="0"/>
              <a:t>15</a:t>
            </a:fld>
            <a:endParaRPr lang="en-US"/>
          </a:p>
        </p:txBody>
      </p:sp>
    </p:spTree>
    <p:extLst>
      <p:ext uri="{BB962C8B-B14F-4D97-AF65-F5344CB8AC3E}">
        <p14:creationId xmlns:p14="http://schemas.microsoft.com/office/powerpoint/2010/main" val="3683156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all facilities  </a:t>
            </a:r>
            <a:r>
              <a:rPr lang="en-US" dirty="0"/>
              <a:t>who </a:t>
            </a:r>
            <a:r>
              <a:rPr lang="en-US" dirty="0" smtClean="0"/>
              <a:t>offer </a:t>
            </a:r>
            <a:r>
              <a:rPr lang="en-US" dirty="0"/>
              <a:t>3D has given Hologic permission to advertise them through this </a:t>
            </a:r>
            <a:r>
              <a:rPr lang="en-US" dirty="0" smtClean="0"/>
              <a:t>zip code </a:t>
            </a:r>
            <a:r>
              <a:rPr lang="en-US" dirty="0"/>
              <a:t>search, but it’s the most comprehensive way we </a:t>
            </a:r>
            <a:r>
              <a:rPr lang="en-US" dirty="0" smtClean="0"/>
              <a:t>have at this time. </a:t>
            </a:r>
            <a:endParaRPr lang="en-US" dirty="0"/>
          </a:p>
          <a:p>
            <a:endParaRPr lang="en-US" dirty="0"/>
          </a:p>
        </p:txBody>
      </p:sp>
      <p:sp>
        <p:nvSpPr>
          <p:cNvPr id="4" name="Slide Number Placeholder 3"/>
          <p:cNvSpPr>
            <a:spLocks noGrp="1"/>
          </p:cNvSpPr>
          <p:nvPr>
            <p:ph type="sldNum" sz="quarter" idx="10"/>
          </p:nvPr>
        </p:nvSpPr>
        <p:spPr/>
        <p:txBody>
          <a:bodyPr/>
          <a:lstStyle/>
          <a:p>
            <a:fld id="{D3BD6DF6-C740-DA41-A2C5-D5825A8431F2}"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13833808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F9E5D0-B1EF-184D-BEC1-4FAD51B0E227}" type="slidenum">
              <a:rPr lang="en-US" smtClean="0"/>
              <a:t>17</a:t>
            </a:fld>
            <a:endParaRPr lang="en-US"/>
          </a:p>
        </p:txBody>
      </p:sp>
    </p:spTree>
    <p:extLst>
      <p:ext uri="{BB962C8B-B14F-4D97-AF65-F5344CB8AC3E}">
        <p14:creationId xmlns:p14="http://schemas.microsoft.com/office/powerpoint/2010/main" val="23891684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DF9E5D0-B1EF-184D-BEC1-4FAD51B0E227}" type="slidenum">
              <a:rPr lang="en-US" smtClean="0"/>
              <a:t>18</a:t>
            </a:fld>
            <a:endParaRPr lang="en-US"/>
          </a:p>
        </p:txBody>
      </p:sp>
    </p:spTree>
    <p:extLst>
      <p:ext uri="{BB962C8B-B14F-4D97-AF65-F5344CB8AC3E}">
        <p14:creationId xmlns:p14="http://schemas.microsoft.com/office/powerpoint/2010/main" val="2295500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F9E5D0-B1EF-184D-BEC1-4FAD51B0E227}" type="slidenum">
              <a:rPr lang="en-US" smtClean="0"/>
              <a:t>2</a:t>
            </a:fld>
            <a:endParaRPr lang="en-US"/>
          </a:p>
        </p:txBody>
      </p:sp>
    </p:spTree>
    <p:extLst>
      <p:ext uri="{BB962C8B-B14F-4D97-AF65-F5344CB8AC3E}">
        <p14:creationId xmlns:p14="http://schemas.microsoft.com/office/powerpoint/2010/main" val="21217481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create something new when there 2D mammography is the perceived gold standard? </a:t>
            </a:r>
          </a:p>
          <a:p>
            <a:r>
              <a:rPr lang="en-US" dirty="0" smtClean="0"/>
              <a:t>Well 2D mammography has limitations:</a:t>
            </a:r>
          </a:p>
          <a:p>
            <a:pPr marL="176131" indent="-176131">
              <a:buFont typeface="Arial" panose="020B0604020202020204" pitchFamily="34" charset="0"/>
              <a:buChar char="•"/>
            </a:pPr>
            <a:r>
              <a:rPr lang="en-US" dirty="0" smtClean="0"/>
              <a:t>Screening mammography reduce the mortality rate:  15 to 50%</a:t>
            </a:r>
          </a:p>
          <a:p>
            <a:pPr marL="176131" indent="-176131">
              <a:buFont typeface="Arial" panose="020B0604020202020204" pitchFamily="34" charset="0"/>
              <a:buChar char="•"/>
            </a:pPr>
            <a:r>
              <a:rPr lang="en-US" dirty="0" smtClean="0"/>
              <a:t>20% of breast cancers will be missed though</a:t>
            </a:r>
          </a:p>
          <a:p>
            <a:pPr marL="176131" indent="-176131">
              <a:buFont typeface="Arial" panose="020B0604020202020204" pitchFamily="34" charset="0"/>
              <a:buChar char="•"/>
            </a:pPr>
            <a:r>
              <a:rPr lang="en-US" dirty="0" smtClean="0"/>
              <a:t>Recall rates are ~ 10%</a:t>
            </a:r>
            <a:endParaRPr lang="en-US" dirty="0"/>
          </a:p>
        </p:txBody>
      </p:sp>
      <p:sp>
        <p:nvSpPr>
          <p:cNvPr id="4" name="Slide Number Placeholder 3"/>
          <p:cNvSpPr>
            <a:spLocks noGrp="1"/>
          </p:cNvSpPr>
          <p:nvPr>
            <p:ph type="sldNum" sz="quarter" idx="10"/>
          </p:nvPr>
        </p:nvSpPr>
        <p:spPr/>
        <p:txBody>
          <a:bodyPr/>
          <a:lstStyle/>
          <a:p>
            <a:fld id="{868A93F5-2151-8143-AA86-F6DF43E1E943}" type="slidenum">
              <a:rPr lang="en-US" smtClean="0"/>
              <a:t>3</a:t>
            </a:fld>
            <a:endParaRPr lang="en-US"/>
          </a:p>
        </p:txBody>
      </p:sp>
    </p:spTree>
    <p:extLst>
      <p:ext uri="{BB962C8B-B14F-4D97-AF65-F5344CB8AC3E}">
        <p14:creationId xmlns:p14="http://schemas.microsoft.com/office/powerpoint/2010/main" val="15862597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About 500, 000 women would be the normal callback if women had 2D (10% of all screened women) – with tomo added the reduction in call backs is between 20 – 40%, which is 100, 000 – 200, 000 fewer callbacks.  That is a significant amount of time saved from having fewer calls to make, less follow up and tracking, and reduced impact on patient anxiety. </a:t>
            </a:r>
            <a:endParaRPr lang="en-US" dirty="0"/>
          </a:p>
        </p:txBody>
      </p:sp>
      <p:sp>
        <p:nvSpPr>
          <p:cNvPr id="4" name="Slide Number Placeholder 3"/>
          <p:cNvSpPr>
            <a:spLocks noGrp="1"/>
          </p:cNvSpPr>
          <p:nvPr>
            <p:ph type="sldNum" sz="quarter" idx="10"/>
          </p:nvPr>
        </p:nvSpPr>
        <p:spPr/>
        <p:txBody>
          <a:bodyPr/>
          <a:lstStyle/>
          <a:p>
            <a:fld id="{868A93F5-2151-8143-AA86-F6DF43E1E943}" type="slidenum">
              <a:rPr lang="en-US" smtClean="0"/>
              <a:t>4</a:t>
            </a:fld>
            <a:endParaRPr lang="en-US"/>
          </a:p>
        </p:txBody>
      </p:sp>
    </p:spTree>
    <p:extLst>
      <p:ext uri="{BB962C8B-B14F-4D97-AF65-F5344CB8AC3E}">
        <p14:creationId xmlns:p14="http://schemas.microsoft.com/office/powerpoint/2010/main" val="29511818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8A93F5-2151-8143-AA86-F6DF43E1E943}" type="slidenum">
              <a:rPr lang="en-US" smtClean="0"/>
              <a:t>5</a:t>
            </a:fld>
            <a:endParaRPr lang="en-US"/>
          </a:p>
        </p:txBody>
      </p:sp>
    </p:spTree>
    <p:extLst>
      <p:ext uri="{BB962C8B-B14F-4D97-AF65-F5344CB8AC3E}">
        <p14:creationId xmlns:p14="http://schemas.microsoft.com/office/powerpoint/2010/main" val="27223245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err="1" smtClean="0">
                <a:ea typeface="Arial"/>
                <a:cs typeface="Arial"/>
              </a:rPr>
              <a:t>Skaane</a:t>
            </a:r>
            <a:r>
              <a:rPr lang="en-US" dirty="0" smtClean="0">
                <a:ea typeface="Arial"/>
                <a:cs typeface="Arial"/>
              </a:rPr>
              <a:t> P, </a:t>
            </a:r>
            <a:r>
              <a:rPr lang="en-US" dirty="0" err="1" smtClean="0">
                <a:ea typeface="Arial"/>
                <a:cs typeface="Arial"/>
              </a:rPr>
              <a:t>Gullien</a:t>
            </a:r>
            <a:r>
              <a:rPr lang="en-US" dirty="0" smtClean="0">
                <a:ea typeface="Arial"/>
                <a:cs typeface="Arial"/>
              </a:rPr>
              <a:t> R, </a:t>
            </a:r>
            <a:r>
              <a:rPr lang="en-US" dirty="0" err="1" smtClean="0">
                <a:ea typeface="Arial"/>
                <a:cs typeface="Arial"/>
              </a:rPr>
              <a:t>Eben</a:t>
            </a:r>
            <a:r>
              <a:rPr lang="en-US" dirty="0" smtClean="0">
                <a:ea typeface="Arial"/>
                <a:cs typeface="Arial"/>
              </a:rPr>
              <a:t> EB, et. al. Reading time of FFDM and tomosynthesis in a population-based screening program. Radiological Society of North America annual meeting. Chicago, Il, 2011.</a:t>
            </a:r>
          </a:p>
          <a:p>
            <a:r>
              <a:rPr lang="en-US" dirty="0" smtClean="0">
                <a:ea typeface="Arial"/>
                <a:cs typeface="Arial"/>
              </a:rPr>
              <a:t>  </a:t>
            </a:r>
          </a:p>
          <a:p>
            <a:r>
              <a:rPr lang="en-US" dirty="0" smtClean="0">
                <a:ea typeface="Arial"/>
                <a:cs typeface="Arial"/>
              </a:rPr>
              <a:t>Per </a:t>
            </a:r>
            <a:r>
              <a:rPr lang="en-US" dirty="0" err="1" smtClean="0">
                <a:ea typeface="Arial"/>
                <a:cs typeface="Arial"/>
              </a:rPr>
              <a:t>Skaane</a:t>
            </a:r>
            <a:r>
              <a:rPr lang="en-US" dirty="0" smtClean="0">
                <a:ea typeface="Arial"/>
                <a:cs typeface="Arial"/>
              </a:rPr>
              <a:t> – relative increase in cancer detection using DBT was 47%</a:t>
            </a:r>
          </a:p>
          <a:p>
            <a:r>
              <a:rPr lang="en-US" dirty="0" smtClean="0">
                <a:ea typeface="Arial"/>
                <a:cs typeface="Arial"/>
              </a:rPr>
              <a:t>http://rsna2011.rsna.org/search/search.cfm?action=add&amp;filter=Author&amp;value=121207</a:t>
            </a:r>
          </a:p>
          <a:p>
            <a:r>
              <a:rPr lang="en-US" dirty="0" smtClean="0">
                <a:ea typeface="Arial"/>
                <a:cs typeface="Arial"/>
              </a:rPr>
              <a:t> During the first 3 months of the trial, 4,534 women underwent FFDM, of which 3,356 (74%) were examined with DBT. Excluding the reading times for the first month (learning curve), readers with few interpretations, and outliers, the mean interpretation time (all readers) for FFDM (excluding arm with CAD) was 49 sec. (range, 32-81) and the mean reading time for DBT (excluding synthetic 2D arm) 92 sec. (range, 37-157). Of the 33 cancers detected so far, 25 cancers had independent double reading for both FFDM and DBT. 8 cancers were missed in the FFDM arm and none in the DBT arm. Thus, the relative increase in cancer detection using DBT was 47% (17+8/17). There were 9 individual false negative interpretations in the DBT arm, of which 6 had shorter interpretation time than the mean of 92 sec.</a:t>
            </a:r>
          </a:p>
          <a:p>
            <a:endParaRPr lang="en-US" dirty="0" smtClean="0">
              <a:ea typeface="Arial"/>
              <a:cs typeface="Arial"/>
            </a:endParaRPr>
          </a:p>
          <a:p>
            <a:r>
              <a:rPr lang="en-US" dirty="0" smtClean="0">
                <a:ea typeface="Arial"/>
                <a:cs typeface="Arial"/>
              </a:rPr>
              <a:t>http://www.docguide.com/journals/breast-cancer-res-treat?tsid=6</a:t>
            </a:r>
          </a:p>
          <a:p>
            <a:r>
              <a:rPr lang="en-US" dirty="0" smtClean="0">
                <a:ea typeface="Arial"/>
                <a:cs typeface="Arial"/>
              </a:rPr>
              <a:t> </a:t>
            </a:r>
          </a:p>
          <a:p>
            <a:r>
              <a:rPr lang="en-US" dirty="0" smtClean="0">
                <a:ea typeface="Arial"/>
                <a:cs typeface="Arial"/>
              </a:rPr>
              <a:t>Prospective study of breast tomosynthesis as a triage to assessment in screening; Bernardi D, </a:t>
            </a:r>
            <a:r>
              <a:rPr lang="en-US" dirty="0" err="1" smtClean="0">
                <a:ea typeface="Arial"/>
                <a:cs typeface="Arial"/>
              </a:rPr>
              <a:t>Ciatto</a:t>
            </a:r>
            <a:r>
              <a:rPr lang="en-US" dirty="0" smtClean="0">
                <a:ea typeface="Arial"/>
                <a:cs typeface="Arial"/>
              </a:rPr>
              <a:t> S, Pellegrini M, </a:t>
            </a:r>
            <a:r>
              <a:rPr lang="en-US" dirty="0" err="1" smtClean="0">
                <a:ea typeface="Arial"/>
                <a:cs typeface="Arial"/>
              </a:rPr>
              <a:t>Tuttobene</a:t>
            </a:r>
            <a:r>
              <a:rPr lang="en-US" dirty="0" smtClean="0">
                <a:ea typeface="Arial"/>
                <a:cs typeface="Arial"/>
              </a:rPr>
              <a:t> P, </a:t>
            </a:r>
            <a:r>
              <a:rPr lang="en-US" dirty="0" err="1" smtClean="0">
                <a:ea typeface="Arial"/>
                <a:cs typeface="Arial"/>
              </a:rPr>
              <a:t>Fanto</a:t>
            </a:r>
            <a:r>
              <a:rPr lang="en-US" dirty="0" smtClean="0">
                <a:ea typeface="Arial"/>
                <a:cs typeface="Arial"/>
              </a:rPr>
              <a:t>' C, </a:t>
            </a:r>
            <a:r>
              <a:rPr lang="en-US" dirty="0" err="1" smtClean="0">
                <a:ea typeface="Arial"/>
                <a:cs typeface="Arial"/>
              </a:rPr>
              <a:t>Valentini</a:t>
            </a:r>
            <a:r>
              <a:rPr lang="en-US" dirty="0" smtClean="0">
                <a:ea typeface="Arial"/>
                <a:cs typeface="Arial"/>
              </a:rPr>
              <a:t> M, Michele SD, </a:t>
            </a:r>
            <a:r>
              <a:rPr lang="en-US" dirty="0" err="1" smtClean="0">
                <a:ea typeface="Arial"/>
                <a:cs typeface="Arial"/>
              </a:rPr>
              <a:t>Peterlongo</a:t>
            </a:r>
            <a:r>
              <a:rPr lang="en-US" dirty="0" smtClean="0">
                <a:ea typeface="Arial"/>
                <a:cs typeface="Arial"/>
              </a:rPr>
              <a:t> P, </a:t>
            </a:r>
            <a:r>
              <a:rPr lang="en-US" dirty="0" err="1" smtClean="0">
                <a:ea typeface="Arial"/>
                <a:cs typeface="Arial"/>
              </a:rPr>
              <a:t>Houssami</a:t>
            </a:r>
            <a:r>
              <a:rPr lang="en-US" dirty="0" smtClean="0">
                <a:ea typeface="Arial"/>
                <a:cs typeface="Arial"/>
              </a:rPr>
              <a:t> N; Breast Cancer Research and Treatment (Jan 2012)</a:t>
            </a:r>
          </a:p>
          <a:p>
            <a:r>
              <a:rPr lang="en-US" dirty="0" smtClean="0">
                <a:ea typeface="Arial"/>
                <a:cs typeface="Arial"/>
              </a:rPr>
              <a:t>There is limited evidence on the role of 3D mammography with tomosynthesis in breast screening, although early studies suggest that it may improve specificity. We prospectively evaluated the effect of integrating 3D mammography as a triage to assessment in 158 consecutive recalls to assessment (recalled in standard 2D-mammographic screening) in asymptomatic subjects. Radiologists provided 3D mammography-based opinion as to whether recall/assessment was warranted or unnecessary, and all subjects proceeded to assessment. 3D triage was positive (confirmed the need for assessment) in all 21 subjects with breast cancer (there were no false negatives), and would have avoided recall in 102 of 137 (74.4%) subjects with a negative/benign final outcome in whom 3D triage did not recommend recall. Proportion of true negative 3D triage (as a proxy for potential reduction in recalls) was slightly higher in dense than non-dense breasts, did not differ across age-groups, but was significantly associated with the type of lesion seen on imaging (being highest for distortions, asymmetric densities, and lesions with ill-defined margins). While the simulation design may have over-estimated the potential for 3D mammography triage to reduce recalls, this study clearly demonstrates its capability to improve breast screening specificity and to reduce recall rates. Future studies of 3D mammography should further assess its role as a recall-reducing strategy in screening practice and should include formal cost-analysis.</a:t>
            </a:r>
          </a:p>
          <a:p>
            <a:r>
              <a:rPr lang="en-US" dirty="0" smtClean="0">
                <a:ea typeface="Arial"/>
                <a:cs typeface="Arial"/>
              </a:rPr>
              <a:t> </a:t>
            </a:r>
          </a:p>
          <a:p>
            <a:endParaRPr lang="en-US" dirty="0" smtClean="0">
              <a:ea typeface="Arial"/>
              <a:cs typeface="Arial"/>
            </a:endParaRPr>
          </a:p>
          <a:p>
            <a:endParaRPr lang="en-US" dirty="0" smtClean="0">
              <a:ea typeface="Arial"/>
              <a:cs typeface="Arial"/>
            </a:endParaRPr>
          </a:p>
        </p:txBody>
      </p:sp>
    </p:spTree>
    <p:extLst>
      <p:ext uri="{BB962C8B-B14F-4D97-AF65-F5344CB8AC3E}">
        <p14:creationId xmlns:p14="http://schemas.microsoft.com/office/powerpoint/2010/main" val="16406888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07" indent="-176107">
              <a:buFont typeface="Arial" pitchFamily="34" charset="0"/>
              <a:buChar char="•"/>
            </a:pPr>
            <a:r>
              <a:rPr lang="en-US" dirty="0" smtClean="0"/>
              <a:t>The x-ray tube moves in a 15 degree arc</a:t>
            </a:r>
          </a:p>
          <a:p>
            <a:pPr marL="176107" indent="-176107">
              <a:buFont typeface="Arial" pitchFamily="34" charset="0"/>
              <a:buChar char="•"/>
            </a:pPr>
            <a:r>
              <a:rPr lang="en-US" dirty="0" smtClean="0"/>
              <a:t>15 low dose images are acquired – these are the projection images</a:t>
            </a:r>
          </a:p>
          <a:p>
            <a:pPr marL="176107" indent="-176107">
              <a:buFont typeface="Arial" pitchFamily="34" charset="0"/>
              <a:buChar char="•"/>
            </a:pPr>
            <a:r>
              <a:rPr lang="en-US" dirty="0" smtClean="0"/>
              <a:t>Dose is equal to a single 2D mammogram</a:t>
            </a:r>
          </a:p>
          <a:p>
            <a:pPr marL="176107" indent="-176107">
              <a:buFont typeface="Arial" pitchFamily="34" charset="0"/>
              <a:buChar char="•"/>
            </a:pPr>
            <a:r>
              <a:rPr lang="en-US" dirty="0" smtClean="0"/>
              <a:t>Reconstructed</a:t>
            </a:r>
            <a:r>
              <a:rPr lang="en-US" baseline="0" dirty="0" smtClean="0"/>
              <a:t> slices are 1 mm in thickness</a:t>
            </a:r>
            <a:endParaRPr lang="en-US" dirty="0"/>
          </a:p>
        </p:txBody>
      </p:sp>
      <p:sp>
        <p:nvSpPr>
          <p:cNvPr id="4" name="Slide Number Placeholder 3"/>
          <p:cNvSpPr>
            <a:spLocks noGrp="1"/>
          </p:cNvSpPr>
          <p:nvPr>
            <p:ph type="sldNum" sz="quarter" idx="10"/>
          </p:nvPr>
        </p:nvSpPr>
        <p:spPr/>
        <p:txBody>
          <a:bodyPr/>
          <a:lstStyle/>
          <a:p>
            <a:fld id="{833F5CCF-7E26-4F55-B066-CF13DD5D486E}" type="slidenum">
              <a:rPr lang="en-US" smtClean="0"/>
              <a:t>7</a:t>
            </a:fld>
            <a:endParaRPr lang="en-US"/>
          </a:p>
        </p:txBody>
      </p:sp>
    </p:spTree>
    <p:extLst>
      <p:ext uri="{BB962C8B-B14F-4D97-AF65-F5344CB8AC3E}">
        <p14:creationId xmlns:p14="http://schemas.microsoft.com/office/powerpoint/2010/main" val="8046964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3F5CCF-7E26-4F55-B066-CF13DD5D486E}" type="slidenum">
              <a:rPr lang="en-US" smtClean="0"/>
              <a:t>8</a:t>
            </a:fld>
            <a:endParaRPr lang="en-US"/>
          </a:p>
        </p:txBody>
      </p:sp>
    </p:spTree>
    <p:extLst>
      <p:ext uri="{BB962C8B-B14F-4D97-AF65-F5344CB8AC3E}">
        <p14:creationId xmlns:p14="http://schemas.microsoft.com/office/powerpoint/2010/main" val="28526085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4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9836"/>
            <a:r>
              <a:rPr lang="en-US" dirty="0" smtClean="0">
                <a:ea typeface="ＭＳ Ｐゴシック" pitchFamily="1" charset="-128"/>
              </a:rPr>
              <a:t>Here is our current data concerning tomosynthesis clinical efficacy:</a:t>
            </a:r>
          </a:p>
          <a:p>
            <a:pPr defTabSz="459836"/>
            <a:r>
              <a:rPr lang="en-US" b="1" dirty="0" smtClean="0">
                <a:ea typeface="ＭＳ Ｐゴシック" pitchFamily="1" charset="-128"/>
              </a:rPr>
              <a:t>(click) </a:t>
            </a:r>
            <a:r>
              <a:rPr lang="en-US" dirty="0" smtClean="0">
                <a:ea typeface="ＭＳ Ｐゴシック" pitchFamily="1" charset="-128"/>
              </a:rPr>
              <a:t>When combined, Hologic's breast tomosynthesis and 2D digital mammography allow you to find cancers earlier, significantly improving your cancer detection rate compared to conventional 2D mammography alone.</a:t>
            </a:r>
          </a:p>
          <a:p>
            <a:pPr defTabSz="459836"/>
            <a:r>
              <a:rPr lang="en-US" b="1" dirty="0" smtClean="0">
                <a:ea typeface="ＭＳ Ｐゴシック" pitchFamily="1" charset="-128"/>
              </a:rPr>
              <a:t>(click) </a:t>
            </a:r>
            <a:r>
              <a:rPr lang="en-US" dirty="0" smtClean="0">
                <a:ea typeface="ＭＳ Ｐゴシック" pitchFamily="1" charset="-128"/>
              </a:rPr>
              <a:t>a 40% increase for detecting invasive cancers as well as a 27% increase in all types of breast cancer</a:t>
            </a:r>
          </a:p>
          <a:p>
            <a:pPr defTabSz="459836"/>
            <a:r>
              <a:rPr lang="en-US" b="1" dirty="0" smtClean="0">
                <a:ea typeface="ＭＳ Ｐゴシック" pitchFamily="1" charset="-128"/>
              </a:rPr>
              <a:t>(click) </a:t>
            </a:r>
            <a:r>
              <a:rPr lang="en-US" dirty="0" smtClean="0">
                <a:ea typeface="ＭＳ Ｐゴシック" pitchFamily="1" charset="-128"/>
              </a:rPr>
              <a:t>Compared to 2D alone, reports indicate a 20 to 40% reduction in recall rates.  This is based on a site’s practices or protocols.</a:t>
            </a:r>
          </a:p>
          <a:p>
            <a:pPr defTabSz="459836"/>
            <a:r>
              <a:rPr lang="en-US" b="1" dirty="0" smtClean="0">
                <a:ea typeface="ＭＳ Ｐゴシック" pitchFamily="1" charset="-128"/>
              </a:rPr>
              <a:t>(click) </a:t>
            </a:r>
            <a:r>
              <a:rPr lang="en-US" dirty="0" smtClean="0">
                <a:ea typeface="ＭＳ Ｐゴシック" pitchFamily="1" charset="-128"/>
              </a:rPr>
              <a:t>All women benefit with the addition of Hologic’s tomosynthesis to their screening exams.  </a:t>
            </a:r>
          </a:p>
        </p:txBody>
      </p:sp>
      <p:sp>
        <p:nvSpPr>
          <p:cNvPr id="214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charset="0"/>
                <a:ea typeface="ＭＳ Ｐゴシック" pitchFamily="1" charset="-128"/>
              </a:defRPr>
            </a:lvl1pPr>
            <a:lvl2pPr marL="763132" indent="-293512" eaLnBrk="0" hangingPunct="0">
              <a:defRPr sz="2500">
                <a:solidFill>
                  <a:schemeClr val="tx1"/>
                </a:solidFill>
                <a:latin typeface="Arial" charset="0"/>
                <a:ea typeface="ＭＳ Ｐゴシック" pitchFamily="1" charset="-128"/>
              </a:defRPr>
            </a:lvl2pPr>
            <a:lvl3pPr marL="1174048" indent="-234809" eaLnBrk="0" hangingPunct="0">
              <a:defRPr sz="2500">
                <a:solidFill>
                  <a:schemeClr val="tx1"/>
                </a:solidFill>
                <a:latin typeface="Arial" charset="0"/>
                <a:ea typeface="ＭＳ Ｐゴシック" pitchFamily="1" charset="-128"/>
              </a:defRPr>
            </a:lvl3pPr>
            <a:lvl4pPr marL="1643668" indent="-234809" eaLnBrk="0" hangingPunct="0">
              <a:defRPr sz="2500">
                <a:solidFill>
                  <a:schemeClr val="tx1"/>
                </a:solidFill>
                <a:latin typeface="Arial" charset="0"/>
                <a:ea typeface="ＭＳ Ｐゴシック" pitchFamily="1" charset="-128"/>
              </a:defRPr>
            </a:lvl4pPr>
            <a:lvl5pPr marL="2113288" indent="-234809" eaLnBrk="0" hangingPunct="0">
              <a:defRPr sz="2500">
                <a:solidFill>
                  <a:schemeClr val="tx1"/>
                </a:solidFill>
                <a:latin typeface="Arial" charset="0"/>
                <a:ea typeface="ＭＳ Ｐゴシック" pitchFamily="1" charset="-128"/>
              </a:defRPr>
            </a:lvl5pPr>
            <a:lvl6pPr marL="2582906" indent="-234809" eaLnBrk="0" fontAlgn="base" hangingPunct="0">
              <a:spcBef>
                <a:spcPct val="0"/>
              </a:spcBef>
              <a:spcAft>
                <a:spcPct val="0"/>
              </a:spcAft>
              <a:defRPr sz="2500">
                <a:solidFill>
                  <a:schemeClr val="tx1"/>
                </a:solidFill>
                <a:latin typeface="Arial" charset="0"/>
                <a:ea typeface="ＭＳ Ｐゴシック" pitchFamily="1" charset="-128"/>
              </a:defRPr>
            </a:lvl6pPr>
            <a:lvl7pPr marL="3052526" indent="-234809" eaLnBrk="0" fontAlgn="base" hangingPunct="0">
              <a:spcBef>
                <a:spcPct val="0"/>
              </a:spcBef>
              <a:spcAft>
                <a:spcPct val="0"/>
              </a:spcAft>
              <a:defRPr sz="2500">
                <a:solidFill>
                  <a:schemeClr val="tx1"/>
                </a:solidFill>
                <a:latin typeface="Arial" charset="0"/>
                <a:ea typeface="ＭＳ Ｐゴシック" pitchFamily="1" charset="-128"/>
              </a:defRPr>
            </a:lvl7pPr>
            <a:lvl8pPr marL="3522145" indent="-234809" eaLnBrk="0" fontAlgn="base" hangingPunct="0">
              <a:spcBef>
                <a:spcPct val="0"/>
              </a:spcBef>
              <a:spcAft>
                <a:spcPct val="0"/>
              </a:spcAft>
              <a:defRPr sz="2500">
                <a:solidFill>
                  <a:schemeClr val="tx1"/>
                </a:solidFill>
                <a:latin typeface="Arial" charset="0"/>
                <a:ea typeface="ＭＳ Ｐゴシック" pitchFamily="1" charset="-128"/>
              </a:defRPr>
            </a:lvl8pPr>
            <a:lvl9pPr marL="3991764" indent="-234809" eaLnBrk="0" fontAlgn="base" hangingPunct="0">
              <a:spcBef>
                <a:spcPct val="0"/>
              </a:spcBef>
              <a:spcAft>
                <a:spcPct val="0"/>
              </a:spcAft>
              <a:defRPr sz="2500">
                <a:solidFill>
                  <a:schemeClr val="tx1"/>
                </a:solidFill>
                <a:latin typeface="Arial" charset="0"/>
                <a:ea typeface="ＭＳ Ｐゴシック" pitchFamily="1" charset="-128"/>
              </a:defRPr>
            </a:lvl9pPr>
          </a:lstStyle>
          <a:p>
            <a:pPr eaLnBrk="1" hangingPunct="1"/>
            <a:fld id="{091CA3B1-E497-4033-B24E-A35960B64C4E}" type="slidenum">
              <a:rPr lang="en-US" sz="1200">
                <a:solidFill>
                  <a:srgbClr val="000000"/>
                </a:solidFill>
                <a:latin typeface="Calibri" pitchFamily="34" charset="0"/>
              </a:rPr>
              <a:pPr eaLnBrk="1" hangingPunct="1"/>
              <a:t>9</a:t>
            </a:fld>
            <a:endParaRPr lang="en-US" sz="1200">
              <a:solidFill>
                <a:srgbClr val="000000"/>
              </a:solidFill>
              <a:latin typeface="Calibri" pitchFamily="34" charset="0"/>
            </a:endParaRPr>
          </a:p>
        </p:txBody>
      </p:sp>
    </p:spTree>
    <p:extLst>
      <p:ext uri="{BB962C8B-B14F-4D97-AF65-F5344CB8AC3E}">
        <p14:creationId xmlns:p14="http://schemas.microsoft.com/office/powerpoint/2010/main" val="25375143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jpe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file://localhost/Jobs/active/11.01.13/4078%20Hologic%20PPT%20JOAN/InD%20revs/4078%20Corp_PPT%20layouts_4078r5%20Folder/Links/shutterstock_85797295_100.jpg" TargetMode="External"/><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file://localhost/Jobs/active/11.01.13/4078%20Hologic%20PPT%20JOAN/InD%20revs/4078%20Corp_PPT%20layouts_4078r5%20Folder/Links/shutterstock_85797295_100.jpg" TargetMode="External"/><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3" Type="http://schemas.openxmlformats.org/officeDocument/2006/relationships/image" Target="file://localhost/Jobs/active/11.01.13/4078%20Hologic%20PPT%20JOAN/InD%20revs/4078%20Corp_PPT%20layouts_4078r5%20Folder/Links/shutterstock_85797295_100.jpg" TargetMode="External"/><Relationship Id="rId2" Type="http://schemas.openxmlformats.org/officeDocument/2006/relationships/image" Target="../media/image12.jpe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3" Type="http://schemas.openxmlformats.org/officeDocument/2006/relationships/image" Target="file://localhost/Jobs/active/11.01.13/4078%20Hologic%20PPT%20JOAN/InD%20revs/4078%20Corp_PPT%20layouts_4078r5%20Folder/Links/shutterstock_85797295_100.jpg" TargetMode="External"/><Relationship Id="rId2" Type="http://schemas.openxmlformats.org/officeDocument/2006/relationships/image" Target="../media/image13.jpe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secHead" preserve="1">
  <p:cSld name="Title Slide 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23336" y="4906331"/>
            <a:ext cx="7772400" cy="806640"/>
          </a:xfrm>
        </p:spPr>
        <p:txBody>
          <a:bodyPr anchor="b"/>
          <a:lstStyle>
            <a:lvl1pPr algn="l">
              <a:defRPr sz="3200" b="1" cap="none">
                <a:solidFill>
                  <a:srgbClr val="131F6B"/>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20787" y="5749513"/>
            <a:ext cx="7772400" cy="655100"/>
          </a:xfrm>
        </p:spPr>
        <p:txBody>
          <a:bodyPr anchor="ctr"/>
          <a:lstStyle>
            <a:lvl1pPr marL="0" indent="0">
              <a:buNone/>
              <a:defRPr sz="2400" b="0">
                <a:solidFill>
                  <a:srgbClr val="131F6B"/>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pic>
        <p:nvPicPr>
          <p:cNvPr id="5" name="Picture 4" descr="Hologic_Main_Logo_PMS2756.png"/>
          <p:cNvPicPr>
            <a:picLocks noChangeAspect="1"/>
          </p:cNvPicPr>
          <p:nvPr userDrawn="1"/>
        </p:nvPicPr>
        <p:blipFill rotWithShape="1">
          <a:blip r:embed="rId2" cstate="screen">
            <a:extLst>
              <a:ext uri="{28A0092B-C50C-407E-A947-70E740481C1C}">
                <a14:useLocalDpi xmlns:a14="http://schemas.microsoft.com/office/drawing/2010/main"/>
              </a:ext>
            </a:extLst>
          </a:blip>
          <a:srcRect l="20064" t="31694" r="18717" b="31011"/>
          <a:stretch/>
        </p:blipFill>
        <p:spPr>
          <a:xfrm>
            <a:off x="423336" y="3041481"/>
            <a:ext cx="4669693" cy="1778000"/>
          </a:xfrm>
          <a:prstGeom prst="rect">
            <a:avLst/>
          </a:prstGeom>
        </p:spPr>
      </p:pic>
    </p:spTree>
    <p:extLst>
      <p:ext uri="{BB962C8B-B14F-4D97-AF65-F5344CB8AC3E}">
        <p14:creationId xmlns:p14="http://schemas.microsoft.com/office/powerpoint/2010/main" val="31111684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7472" y="1600201"/>
            <a:ext cx="4154541" cy="4525963"/>
          </a:xfrm>
        </p:spPr>
        <p:txBody>
          <a:bodyPr/>
          <a:lstStyle>
            <a:lvl1pPr>
              <a:lnSpc>
                <a:spcPct val="90000"/>
              </a:lnSpc>
              <a:spcBef>
                <a:spcPts val="200"/>
              </a:spcBef>
              <a:spcAft>
                <a:spcPts val="400"/>
              </a:spcAft>
              <a:defRPr sz="1700"/>
            </a:lvl1pPr>
            <a:lvl2pPr>
              <a:lnSpc>
                <a:spcPct val="90000"/>
              </a:lnSpc>
              <a:spcBef>
                <a:spcPts val="200"/>
              </a:spcBef>
              <a:spcAft>
                <a:spcPts val="400"/>
              </a:spcAft>
              <a:defRPr sz="1700"/>
            </a:lvl2pPr>
            <a:lvl3pPr>
              <a:lnSpc>
                <a:spcPct val="90000"/>
              </a:lnSpc>
              <a:spcBef>
                <a:spcPts val="200"/>
              </a:spcBef>
              <a:spcAft>
                <a:spcPts val="400"/>
              </a:spcAft>
              <a:defRPr sz="1500"/>
            </a:lvl3pPr>
            <a:lvl4pPr>
              <a:lnSpc>
                <a:spcPct val="90000"/>
              </a:lnSpc>
              <a:spcBef>
                <a:spcPts val="200"/>
              </a:spcBef>
              <a:spcAft>
                <a:spcPts val="400"/>
              </a:spcAft>
              <a:defRPr sz="13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4" name="Content Placeholder 3"/>
          <p:cNvSpPr>
            <a:spLocks noGrp="1"/>
          </p:cNvSpPr>
          <p:nvPr>
            <p:ph sz="half" idx="2"/>
          </p:nvPr>
        </p:nvSpPr>
        <p:spPr>
          <a:xfrm>
            <a:off x="4648200" y="1600201"/>
            <a:ext cx="4154541" cy="4525963"/>
          </a:xfrm>
        </p:spPr>
        <p:txBody>
          <a:bodyPr/>
          <a:lstStyle>
            <a:lvl1pPr>
              <a:lnSpc>
                <a:spcPct val="90000"/>
              </a:lnSpc>
              <a:spcBef>
                <a:spcPts val="200"/>
              </a:spcBef>
              <a:spcAft>
                <a:spcPts val="400"/>
              </a:spcAft>
              <a:defRPr sz="1700"/>
            </a:lvl1pPr>
            <a:lvl2pPr>
              <a:lnSpc>
                <a:spcPct val="90000"/>
              </a:lnSpc>
              <a:spcBef>
                <a:spcPts val="200"/>
              </a:spcBef>
              <a:spcAft>
                <a:spcPts val="400"/>
              </a:spcAft>
              <a:defRPr sz="1700"/>
            </a:lvl2pPr>
            <a:lvl3pPr>
              <a:lnSpc>
                <a:spcPct val="90000"/>
              </a:lnSpc>
              <a:spcBef>
                <a:spcPts val="200"/>
              </a:spcBef>
              <a:spcAft>
                <a:spcPts val="400"/>
              </a:spcAft>
              <a:defRPr sz="1500"/>
            </a:lvl3pPr>
            <a:lvl4pPr>
              <a:lnSpc>
                <a:spcPct val="90000"/>
              </a:lnSpc>
              <a:spcBef>
                <a:spcPts val="200"/>
              </a:spcBef>
              <a:spcAft>
                <a:spcPts val="400"/>
              </a:spcAft>
              <a:defRPr sz="13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7" name="Slide Number Placeholder 2"/>
          <p:cNvSpPr>
            <a:spLocks noGrp="1"/>
          </p:cNvSpPr>
          <p:nvPr>
            <p:ph type="sldNum" sz="quarter" idx="4"/>
          </p:nvPr>
        </p:nvSpPr>
        <p:spPr>
          <a:xfrm>
            <a:off x="8781143" y="6475385"/>
            <a:ext cx="362856" cy="362856"/>
          </a:xfrm>
          <a:prstGeom prst="rect">
            <a:avLst/>
          </a:prstGeom>
        </p:spPr>
        <p:txBody>
          <a:bodyPr vert="horz" lIns="0" tIns="0" rIns="0" bIns="0" rtlCol="0" anchor="ctr">
            <a:noAutofit/>
          </a:bodyPr>
          <a:lstStyle>
            <a:lvl1pPr>
              <a:defRPr lang="en-US" sz="800" smtClean="0">
                <a:solidFill>
                  <a:schemeClr val="tx1"/>
                </a:solidFill>
                <a:latin typeface="Arial"/>
              </a:defRPr>
            </a:lvl1pPr>
          </a:lstStyle>
          <a:p>
            <a:pPr algn="ctr"/>
            <a:fld id="{6453F95C-7FA8-E048-BEDD-3F6B9882286F}" type="slidenum">
              <a:rPr lang="en-US" smtClean="0"/>
              <a:pPr algn="ctr"/>
              <a:t>‹#›</a:t>
            </a:fld>
            <a:endParaRPr lang="en-US" dirty="0"/>
          </a:p>
        </p:txBody>
      </p:sp>
    </p:spTree>
    <p:extLst>
      <p:ext uri="{BB962C8B-B14F-4D97-AF65-F5344CB8AC3E}">
        <p14:creationId xmlns:p14="http://schemas.microsoft.com/office/powerpoint/2010/main" val="38530923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nd Pho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Picture Placeholder 4"/>
          <p:cNvSpPr>
            <a:spLocks noGrp="1"/>
          </p:cNvSpPr>
          <p:nvPr>
            <p:ph type="pic" sz="quarter" idx="11"/>
          </p:nvPr>
        </p:nvSpPr>
        <p:spPr>
          <a:xfrm>
            <a:off x="3758775" y="1597152"/>
            <a:ext cx="5048250" cy="4597400"/>
          </a:xfrm>
        </p:spPr>
        <p:txBody>
          <a:bodyPr/>
          <a:lstStyle/>
          <a:p>
            <a:endParaRPr lang="en-US"/>
          </a:p>
        </p:txBody>
      </p:sp>
      <p:sp>
        <p:nvSpPr>
          <p:cNvPr id="6" name="Text Placeholder 2"/>
          <p:cNvSpPr>
            <a:spLocks noGrp="1"/>
          </p:cNvSpPr>
          <p:nvPr>
            <p:ph idx="1" hasCustomPrompt="1"/>
          </p:nvPr>
        </p:nvSpPr>
        <p:spPr>
          <a:xfrm>
            <a:off x="350763" y="1600201"/>
            <a:ext cx="3315588" cy="4689324"/>
          </a:xfrm>
          <a:prstGeom prst="rect">
            <a:avLst/>
          </a:prstGeom>
        </p:spPr>
        <p:txBody>
          <a:bodyPr vert="horz" lIns="0" tIns="0" rIns="0" bIns="0" rtlCol="0">
            <a:noAutofit/>
          </a:bodyPr>
          <a:lstStyle>
            <a:lvl1pPr>
              <a:defRPr sz="1700">
                <a:solidFill>
                  <a:schemeClr val="tx2"/>
                </a:solidFill>
              </a:defRPr>
            </a:lvl1pPr>
          </a:lstStyle>
          <a:p>
            <a:pPr lvl="0"/>
            <a:r>
              <a:rPr lang="en-US" dirty="0" smtClean="0"/>
              <a:t>Click to edit Master text styles</a:t>
            </a:r>
            <a:endParaRPr lang="en-US" dirty="0"/>
          </a:p>
        </p:txBody>
      </p:sp>
      <p:sp>
        <p:nvSpPr>
          <p:cNvPr id="8" name="Slide Number Placeholder 2"/>
          <p:cNvSpPr>
            <a:spLocks noGrp="1"/>
          </p:cNvSpPr>
          <p:nvPr>
            <p:ph type="sldNum" sz="quarter" idx="4"/>
          </p:nvPr>
        </p:nvSpPr>
        <p:spPr>
          <a:xfrm>
            <a:off x="8781143" y="6475385"/>
            <a:ext cx="362856" cy="362856"/>
          </a:xfrm>
          <a:prstGeom prst="rect">
            <a:avLst/>
          </a:prstGeom>
        </p:spPr>
        <p:txBody>
          <a:bodyPr vert="horz" lIns="0" tIns="0" rIns="0" bIns="0" rtlCol="0" anchor="ctr">
            <a:noAutofit/>
          </a:bodyPr>
          <a:lstStyle>
            <a:lvl1pPr>
              <a:defRPr lang="en-US" sz="800" smtClean="0">
                <a:solidFill>
                  <a:schemeClr val="tx1"/>
                </a:solidFill>
                <a:latin typeface="Arial"/>
              </a:defRPr>
            </a:lvl1pPr>
          </a:lstStyle>
          <a:p>
            <a:pPr algn="ctr"/>
            <a:fld id="{6453F95C-7FA8-E048-BEDD-3F6B9882286F}" type="slidenum">
              <a:rPr lang="en-US" smtClean="0"/>
              <a:pPr algn="ctr"/>
              <a:t>‹#›</a:t>
            </a:fld>
            <a:endParaRPr lang="en-US" dirty="0"/>
          </a:p>
        </p:txBody>
      </p:sp>
    </p:spTree>
    <p:extLst>
      <p:ext uri="{BB962C8B-B14F-4D97-AF65-F5344CB8AC3E}">
        <p14:creationId xmlns:p14="http://schemas.microsoft.com/office/powerpoint/2010/main" val="39539305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 Points White">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a:xfrm>
            <a:off x="352955" y="1631759"/>
            <a:ext cx="1827212" cy="3090672"/>
          </a:xfrm>
          <a:solidFill>
            <a:schemeClr val="bg1">
              <a:lumMod val="95000"/>
            </a:schemeClr>
          </a:solidFill>
        </p:spPr>
        <p:txBody>
          <a:bodyPr/>
          <a:lstStyle/>
          <a:p>
            <a:endParaRPr lang="en-US"/>
          </a:p>
        </p:txBody>
      </p:sp>
      <p:sp>
        <p:nvSpPr>
          <p:cNvPr id="6" name="Picture Placeholder 4"/>
          <p:cNvSpPr>
            <a:spLocks noGrp="1"/>
          </p:cNvSpPr>
          <p:nvPr>
            <p:ph type="pic" sz="quarter" idx="12"/>
          </p:nvPr>
        </p:nvSpPr>
        <p:spPr>
          <a:xfrm>
            <a:off x="2560775" y="1631759"/>
            <a:ext cx="1828800" cy="3090672"/>
          </a:xfrm>
          <a:solidFill>
            <a:schemeClr val="bg1">
              <a:lumMod val="95000"/>
            </a:schemeClr>
          </a:solidFill>
        </p:spPr>
        <p:txBody>
          <a:bodyPr/>
          <a:lstStyle/>
          <a:p>
            <a:endParaRPr lang="en-US" dirty="0"/>
          </a:p>
        </p:txBody>
      </p:sp>
      <p:sp>
        <p:nvSpPr>
          <p:cNvPr id="7" name="Picture Placeholder 4"/>
          <p:cNvSpPr>
            <a:spLocks noGrp="1"/>
          </p:cNvSpPr>
          <p:nvPr>
            <p:ph type="pic" sz="quarter" idx="13"/>
          </p:nvPr>
        </p:nvSpPr>
        <p:spPr>
          <a:xfrm>
            <a:off x="4770184" y="1631759"/>
            <a:ext cx="1827155" cy="3090672"/>
          </a:xfrm>
          <a:solidFill>
            <a:schemeClr val="bg1">
              <a:lumMod val="95000"/>
            </a:schemeClr>
          </a:solidFill>
        </p:spPr>
        <p:txBody>
          <a:bodyPr/>
          <a:lstStyle/>
          <a:p>
            <a:endParaRPr lang="en-US"/>
          </a:p>
        </p:txBody>
      </p:sp>
      <p:sp>
        <p:nvSpPr>
          <p:cNvPr id="8" name="Picture Placeholder 4"/>
          <p:cNvSpPr>
            <a:spLocks noGrp="1"/>
          </p:cNvSpPr>
          <p:nvPr>
            <p:ph type="pic" sz="quarter" idx="14"/>
          </p:nvPr>
        </p:nvSpPr>
        <p:spPr>
          <a:xfrm>
            <a:off x="6977945" y="1631759"/>
            <a:ext cx="1823862" cy="3090672"/>
          </a:xfrm>
          <a:solidFill>
            <a:schemeClr val="bg1">
              <a:lumMod val="95000"/>
            </a:schemeClr>
          </a:solidFill>
        </p:spPr>
        <p:txBody>
          <a:bodyPr/>
          <a:lstStyle/>
          <a:p>
            <a:endParaRPr lang="en-US"/>
          </a:p>
        </p:txBody>
      </p:sp>
      <p:sp>
        <p:nvSpPr>
          <p:cNvPr id="9" name="Content Placeholder 2"/>
          <p:cNvSpPr>
            <a:spLocks noGrp="1"/>
          </p:cNvSpPr>
          <p:nvPr>
            <p:ph sz="half" idx="1"/>
          </p:nvPr>
        </p:nvSpPr>
        <p:spPr>
          <a:xfrm>
            <a:off x="350763" y="4871155"/>
            <a:ext cx="1829405" cy="1441001"/>
          </a:xfrm>
        </p:spPr>
        <p:txBody>
          <a:bodyPr anchor="t" anchorCtr="0"/>
          <a:lstStyle>
            <a:lvl1pPr>
              <a:lnSpc>
                <a:spcPct val="90000"/>
              </a:lnSpc>
              <a:spcBef>
                <a:spcPts val="600"/>
              </a:spcBef>
              <a:defRPr sz="1700">
                <a:solidFill>
                  <a:schemeClr val="tx1"/>
                </a:solidFill>
              </a:defRPr>
            </a:lvl1pPr>
            <a:lvl2pPr>
              <a:lnSpc>
                <a:spcPct val="90000"/>
              </a:lnSpc>
              <a:spcBef>
                <a:spcPts val="600"/>
              </a:spcBef>
              <a:defRPr sz="1500">
                <a:solidFill>
                  <a:schemeClr val="tx1"/>
                </a:solidFill>
              </a:defRPr>
            </a:lvl2pPr>
            <a:lvl3pPr>
              <a:defRPr sz="2000">
                <a:solidFill>
                  <a:schemeClr val="tx1"/>
                </a:solidFill>
              </a:defRPr>
            </a:lvl3pPr>
            <a:lvl4pPr>
              <a:defRPr sz="1600">
                <a:solidFill>
                  <a:schemeClr val="tx1"/>
                </a:solidFill>
              </a:defRPr>
            </a:lvl4pPr>
            <a:lvl5pPr>
              <a:defRPr sz="1600">
                <a:solidFill>
                  <a:schemeClr val="tx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
        <p:nvSpPr>
          <p:cNvPr id="10" name="Content Placeholder 2"/>
          <p:cNvSpPr>
            <a:spLocks noGrp="1"/>
          </p:cNvSpPr>
          <p:nvPr>
            <p:ph sz="half" idx="15"/>
          </p:nvPr>
        </p:nvSpPr>
        <p:spPr>
          <a:xfrm>
            <a:off x="2560775" y="4868334"/>
            <a:ext cx="1828800" cy="1441001"/>
          </a:xfrm>
        </p:spPr>
        <p:txBody>
          <a:bodyPr vert="horz" lIns="0" tIns="0" rIns="0" bIns="0" rtlCol="0" anchor="t" anchorCtr="0">
            <a:noAutofit/>
          </a:bodyPr>
          <a:lstStyle>
            <a:lvl1pPr>
              <a:lnSpc>
                <a:spcPct val="90000"/>
              </a:lnSpc>
              <a:defRPr lang="en-US" sz="1700" baseline="0" dirty="0" smtClean="0"/>
            </a:lvl1pPr>
            <a:lvl2pPr>
              <a:lnSpc>
                <a:spcPct val="90000"/>
              </a:lnSpc>
              <a:defRPr lang="en-US" sz="1500" dirty="0" smtClean="0"/>
            </a:lvl2pPr>
          </a:lstStyle>
          <a:p>
            <a:pPr lvl="0"/>
            <a:r>
              <a:rPr lang="en-US" dirty="0" smtClean="0"/>
              <a:t>Click to edit Master text styles</a:t>
            </a:r>
          </a:p>
          <a:p>
            <a:pPr lvl="1"/>
            <a:r>
              <a:rPr lang="en-US" dirty="0" smtClean="0"/>
              <a:t>Second level</a:t>
            </a:r>
          </a:p>
        </p:txBody>
      </p:sp>
      <p:sp>
        <p:nvSpPr>
          <p:cNvPr id="11" name="Content Placeholder 2"/>
          <p:cNvSpPr>
            <a:spLocks noGrp="1"/>
          </p:cNvSpPr>
          <p:nvPr>
            <p:ph sz="half" idx="16"/>
          </p:nvPr>
        </p:nvSpPr>
        <p:spPr>
          <a:xfrm>
            <a:off x="4769556" y="4868334"/>
            <a:ext cx="1827388" cy="1441001"/>
          </a:xfrm>
        </p:spPr>
        <p:txBody>
          <a:bodyPr vert="horz" lIns="0" tIns="0" rIns="0" bIns="0" rtlCol="0" anchor="t" anchorCtr="0">
            <a:noAutofit/>
          </a:bodyPr>
          <a:lstStyle>
            <a:lvl1pPr>
              <a:defRPr lang="en-US" sz="1700" dirty="0" smtClean="0"/>
            </a:lvl1pPr>
            <a:lvl2pPr>
              <a:defRPr lang="en-US" sz="1500" dirty="0" smtClean="0"/>
            </a:lvl2pPr>
          </a:lstStyle>
          <a:p>
            <a:pPr lvl="0"/>
            <a:r>
              <a:rPr lang="en-US" dirty="0" smtClean="0"/>
              <a:t>Click to edit Master text styles</a:t>
            </a:r>
          </a:p>
          <a:p>
            <a:pPr lvl="1"/>
            <a:r>
              <a:rPr lang="en-US" dirty="0" smtClean="0"/>
              <a:t>Second level</a:t>
            </a:r>
          </a:p>
        </p:txBody>
      </p:sp>
      <p:sp>
        <p:nvSpPr>
          <p:cNvPr id="12" name="Content Placeholder 2"/>
          <p:cNvSpPr>
            <a:spLocks noGrp="1"/>
          </p:cNvSpPr>
          <p:nvPr>
            <p:ph sz="half" idx="17"/>
          </p:nvPr>
        </p:nvSpPr>
        <p:spPr>
          <a:xfrm>
            <a:off x="6977946" y="4868333"/>
            <a:ext cx="1824567" cy="1441001"/>
          </a:xfrm>
        </p:spPr>
        <p:txBody>
          <a:bodyPr vert="horz" lIns="0" tIns="0" rIns="0" bIns="0" rtlCol="0" anchor="t" anchorCtr="0">
            <a:noAutofit/>
          </a:bodyPr>
          <a:lstStyle>
            <a:lvl1pPr>
              <a:defRPr lang="en-US" sz="1700" dirty="0" smtClean="0"/>
            </a:lvl1pPr>
            <a:lvl2pPr>
              <a:defRPr lang="en-US" sz="1500" dirty="0" smtClean="0"/>
            </a:lvl2pPr>
          </a:lstStyle>
          <a:p>
            <a:pPr lvl="0"/>
            <a:r>
              <a:rPr lang="en-US" dirty="0" smtClean="0"/>
              <a:t>Click to edit Master text styles</a:t>
            </a:r>
          </a:p>
          <a:p>
            <a:pPr lvl="1"/>
            <a:r>
              <a:rPr lang="en-US" dirty="0" smtClean="0"/>
              <a:t>Second level</a:t>
            </a:r>
          </a:p>
        </p:txBody>
      </p:sp>
      <p:sp>
        <p:nvSpPr>
          <p:cNvPr id="13" name="Title 1"/>
          <p:cNvSpPr>
            <a:spLocks noGrp="1"/>
          </p:cNvSpPr>
          <p:nvPr>
            <p:ph type="title"/>
          </p:nvPr>
        </p:nvSpPr>
        <p:spPr>
          <a:xfrm>
            <a:off x="350763" y="274639"/>
            <a:ext cx="8454571" cy="1143000"/>
          </a:xfrm>
        </p:spPr>
        <p:txBody>
          <a:bodyPr/>
          <a:lstStyle/>
          <a:p>
            <a:r>
              <a:rPr lang="en-US" dirty="0" smtClean="0"/>
              <a:t>Click to edit Master title style</a:t>
            </a:r>
            <a:endParaRPr lang="en-US" dirty="0"/>
          </a:p>
        </p:txBody>
      </p:sp>
      <p:sp>
        <p:nvSpPr>
          <p:cNvPr id="15" name="Slide Number Placeholder 2"/>
          <p:cNvSpPr>
            <a:spLocks noGrp="1"/>
          </p:cNvSpPr>
          <p:nvPr>
            <p:ph type="sldNum" sz="quarter" idx="4"/>
          </p:nvPr>
        </p:nvSpPr>
        <p:spPr>
          <a:xfrm>
            <a:off x="8781143" y="6475385"/>
            <a:ext cx="362856" cy="362856"/>
          </a:xfrm>
          <a:prstGeom prst="rect">
            <a:avLst/>
          </a:prstGeom>
        </p:spPr>
        <p:txBody>
          <a:bodyPr vert="horz" lIns="0" tIns="0" rIns="0" bIns="0" rtlCol="0" anchor="ctr">
            <a:noAutofit/>
          </a:bodyPr>
          <a:lstStyle>
            <a:lvl1pPr>
              <a:defRPr lang="en-US" sz="800" smtClean="0">
                <a:solidFill>
                  <a:schemeClr val="tx1"/>
                </a:solidFill>
                <a:latin typeface="Arial"/>
              </a:defRPr>
            </a:lvl1pPr>
          </a:lstStyle>
          <a:p>
            <a:pPr algn="ctr"/>
            <a:fld id="{6453F95C-7FA8-E048-BEDD-3F6B9882286F}" type="slidenum">
              <a:rPr lang="en-US" smtClean="0"/>
              <a:pPr algn="ctr"/>
              <a:t>‹#›</a:t>
            </a:fld>
            <a:endParaRPr lang="en-US" dirty="0"/>
          </a:p>
        </p:txBody>
      </p:sp>
    </p:spTree>
    <p:extLst>
      <p:ext uri="{BB962C8B-B14F-4D97-AF65-F5344CB8AC3E}">
        <p14:creationId xmlns:p14="http://schemas.microsoft.com/office/powerpoint/2010/main" val="30322718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Bottom White">
    <p:spTree>
      <p:nvGrpSpPr>
        <p:cNvPr id="1" name=""/>
        <p:cNvGrpSpPr/>
        <p:nvPr/>
      </p:nvGrpSpPr>
      <p:grpSpPr>
        <a:xfrm>
          <a:off x="0" y="0"/>
          <a:ext cx="0" cy="0"/>
          <a:chOff x="0" y="0"/>
          <a:chExt cx="0" cy="0"/>
        </a:xfrm>
      </p:grpSpPr>
      <p:sp>
        <p:nvSpPr>
          <p:cNvPr id="5" name="Title 1"/>
          <p:cNvSpPr>
            <a:spLocks noGrp="1"/>
          </p:cNvSpPr>
          <p:nvPr>
            <p:ph type="title"/>
          </p:nvPr>
        </p:nvSpPr>
        <p:spPr>
          <a:xfrm>
            <a:off x="350763" y="5226244"/>
            <a:ext cx="8454571" cy="1023696"/>
          </a:xfrm>
        </p:spPr>
        <p:txBody>
          <a:bodyPr anchor="ctr"/>
          <a:lstStyle>
            <a:lvl1pPr>
              <a:defRPr>
                <a:solidFill>
                  <a:schemeClr val="tx1"/>
                </a:solidFill>
              </a:defRPr>
            </a:lvl1pPr>
          </a:lstStyle>
          <a:p>
            <a:r>
              <a:rPr lang="en-US" dirty="0" smtClean="0"/>
              <a:t>Click to edit Master title style</a:t>
            </a:r>
            <a:endParaRPr lang="en-US" dirty="0"/>
          </a:p>
        </p:txBody>
      </p:sp>
      <p:sp>
        <p:nvSpPr>
          <p:cNvPr id="6" name="Content Placeholder 2"/>
          <p:cNvSpPr>
            <a:spLocks noGrp="1"/>
          </p:cNvSpPr>
          <p:nvPr>
            <p:ph sz="half" idx="1"/>
          </p:nvPr>
        </p:nvSpPr>
        <p:spPr>
          <a:xfrm>
            <a:off x="350762" y="762001"/>
            <a:ext cx="8448524" cy="4233335"/>
          </a:xfrm>
        </p:spPr>
        <p:txBody>
          <a:bodyPr vert="horz" lIns="0" tIns="0" rIns="0" bIns="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2"/>
          <p:cNvSpPr>
            <a:spLocks noGrp="1"/>
          </p:cNvSpPr>
          <p:nvPr>
            <p:ph type="sldNum" sz="quarter" idx="4"/>
          </p:nvPr>
        </p:nvSpPr>
        <p:spPr>
          <a:xfrm>
            <a:off x="8781143" y="6475385"/>
            <a:ext cx="362856" cy="362856"/>
          </a:xfrm>
          <a:prstGeom prst="rect">
            <a:avLst/>
          </a:prstGeom>
        </p:spPr>
        <p:txBody>
          <a:bodyPr vert="horz" lIns="0" tIns="0" rIns="0" bIns="0" rtlCol="0" anchor="ctr">
            <a:noAutofit/>
          </a:bodyPr>
          <a:lstStyle>
            <a:lvl1pPr>
              <a:defRPr lang="en-US" sz="800" smtClean="0">
                <a:solidFill>
                  <a:schemeClr val="tx1"/>
                </a:solidFill>
                <a:latin typeface="Arial"/>
              </a:defRPr>
            </a:lvl1pPr>
          </a:lstStyle>
          <a:p>
            <a:pPr algn="ctr"/>
            <a:fld id="{6453F95C-7FA8-E048-BEDD-3F6B9882286F}" type="slidenum">
              <a:rPr lang="en-US" smtClean="0"/>
              <a:pPr algn="ctr"/>
              <a:t>‹#›</a:t>
            </a:fld>
            <a:endParaRPr lang="en-US" dirty="0"/>
          </a:p>
        </p:txBody>
      </p:sp>
    </p:spTree>
    <p:extLst>
      <p:ext uri="{BB962C8B-B14F-4D97-AF65-F5344CB8AC3E}">
        <p14:creationId xmlns:p14="http://schemas.microsoft.com/office/powerpoint/2010/main" val="23638048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Slide Number Placeholder 2"/>
          <p:cNvSpPr>
            <a:spLocks noGrp="1"/>
          </p:cNvSpPr>
          <p:nvPr>
            <p:ph type="sldNum" sz="quarter" idx="4"/>
          </p:nvPr>
        </p:nvSpPr>
        <p:spPr>
          <a:xfrm>
            <a:off x="8781143" y="6475385"/>
            <a:ext cx="362856" cy="362856"/>
          </a:xfrm>
          <a:prstGeom prst="rect">
            <a:avLst/>
          </a:prstGeom>
        </p:spPr>
        <p:txBody>
          <a:bodyPr vert="horz" lIns="0" tIns="0" rIns="0" bIns="0" rtlCol="0" anchor="ctr">
            <a:noAutofit/>
          </a:bodyPr>
          <a:lstStyle>
            <a:lvl1pPr>
              <a:defRPr lang="en-US" sz="800" smtClean="0">
                <a:solidFill>
                  <a:schemeClr val="tx1"/>
                </a:solidFill>
                <a:latin typeface="Arial"/>
              </a:defRPr>
            </a:lvl1pPr>
          </a:lstStyle>
          <a:p>
            <a:pPr algn="ctr"/>
            <a:fld id="{6453F95C-7FA8-E048-BEDD-3F6B9882286F}" type="slidenum">
              <a:rPr lang="en-US" smtClean="0"/>
              <a:pPr algn="ctr"/>
              <a:t>‹#›</a:t>
            </a:fld>
            <a:endParaRPr lang="en-US" dirty="0"/>
          </a:p>
        </p:txBody>
      </p:sp>
    </p:spTree>
    <p:extLst>
      <p:ext uri="{BB962C8B-B14F-4D97-AF65-F5344CB8AC3E}">
        <p14:creationId xmlns:p14="http://schemas.microsoft.com/office/powerpoint/2010/main" val="35372925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White">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a:xfrm>
            <a:off x="8781143" y="6475385"/>
            <a:ext cx="362856" cy="362856"/>
          </a:xfrm>
          <a:prstGeom prst="rect">
            <a:avLst/>
          </a:prstGeom>
        </p:spPr>
        <p:txBody>
          <a:bodyPr vert="horz" lIns="0" tIns="0" rIns="0" bIns="0" rtlCol="0" anchor="ctr">
            <a:noAutofit/>
          </a:bodyPr>
          <a:lstStyle>
            <a:lvl1pPr>
              <a:defRPr lang="en-US" sz="800" smtClean="0">
                <a:solidFill>
                  <a:schemeClr val="tx1"/>
                </a:solidFill>
                <a:latin typeface="Arial"/>
              </a:defRPr>
            </a:lvl1pPr>
          </a:lstStyle>
          <a:p>
            <a:pPr algn="ctr"/>
            <a:fld id="{6453F95C-7FA8-E048-BEDD-3F6B9882286F}" type="slidenum">
              <a:rPr lang="en-US" smtClean="0"/>
              <a:pPr algn="ctr"/>
              <a:t>‹#›</a:t>
            </a:fld>
            <a:endParaRPr lang="en-US" dirty="0"/>
          </a:p>
        </p:txBody>
      </p:sp>
    </p:spTree>
    <p:extLst>
      <p:ext uri="{BB962C8B-B14F-4D97-AF65-F5344CB8AC3E}">
        <p14:creationId xmlns:p14="http://schemas.microsoft.com/office/powerpoint/2010/main" val="9139076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pic>
        <p:nvPicPr>
          <p:cNvPr id="4" name="Picture 3" descr="Breast shutterstock_138016538.jpg"/>
          <p:cNvPicPr>
            <a:picLocks noChangeAspect="1"/>
          </p:cNvPicPr>
          <p:nvPr userDrawn="1"/>
        </p:nvPicPr>
        <p:blipFill rotWithShape="1">
          <a:blip r:embed="rId2" cstate="email">
            <a:alphaModFix/>
            <a:extLst>
              <a:ext uri="{28A0092B-C50C-407E-A947-70E740481C1C}">
                <a14:useLocalDpi xmlns:a14="http://schemas.microsoft.com/office/drawing/2010/main" val="0"/>
              </a:ext>
            </a:extLst>
          </a:blip>
          <a:srcRect l="34387" t="30710" r="15710" b="13151"/>
          <a:stretch/>
        </p:blipFill>
        <p:spPr>
          <a:xfrm>
            <a:off x="0" y="0"/>
            <a:ext cx="9144000" cy="6858000"/>
          </a:xfrm>
          <a:prstGeom prst="rect">
            <a:avLst/>
          </a:prstGeom>
        </p:spPr>
      </p:pic>
      <p:sp>
        <p:nvSpPr>
          <p:cNvPr id="13" name="Rectangle 12"/>
          <p:cNvSpPr/>
          <p:nvPr userDrawn="1"/>
        </p:nvSpPr>
        <p:spPr>
          <a:xfrm>
            <a:off x="0" y="3269836"/>
            <a:ext cx="9144000" cy="1609344"/>
          </a:xfrm>
          <a:prstGeom prst="rect">
            <a:avLst/>
          </a:prstGeom>
          <a:solidFill>
            <a:srgbClr val="747678">
              <a:alpha val="73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ectangle 13"/>
          <p:cNvSpPr/>
          <p:nvPr userDrawn="1"/>
        </p:nvSpPr>
        <p:spPr>
          <a:xfrm>
            <a:off x="0" y="4876800"/>
            <a:ext cx="9144000" cy="1981200"/>
          </a:xfrm>
          <a:prstGeom prst="rect">
            <a:avLst/>
          </a:prstGeom>
          <a:solidFill>
            <a:schemeClr val="accent5">
              <a:alpha val="82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B612"/>
              </a:solidFill>
            </a:endParaRPr>
          </a:p>
        </p:txBody>
      </p:sp>
      <p:sp>
        <p:nvSpPr>
          <p:cNvPr id="18" name="Text Placeholder 17"/>
          <p:cNvSpPr>
            <a:spLocks noGrp="1"/>
          </p:cNvSpPr>
          <p:nvPr userDrawn="1">
            <p:ph type="body" sz="quarter" idx="10"/>
          </p:nvPr>
        </p:nvSpPr>
        <p:spPr>
          <a:xfrm>
            <a:off x="457200" y="5048842"/>
            <a:ext cx="4686300" cy="347472"/>
          </a:xfrm>
        </p:spPr>
        <p:txBody>
          <a:bodyPr lIns="0" tIns="0" rIns="0" bIns="0">
            <a:noAutofit/>
          </a:bodyPr>
          <a:lstStyle>
            <a:lvl1pPr marL="0" indent="0">
              <a:buFontTx/>
              <a:buNone/>
              <a:defRPr sz="1600">
                <a:solidFill>
                  <a:srgbClr val="FFFFFF"/>
                </a:solidFill>
                <a:latin typeface="Arial"/>
                <a:cs typeface="Arial"/>
              </a:defRPr>
            </a:lvl1pPr>
            <a:lvl2pPr>
              <a:buFontTx/>
              <a:buNone/>
              <a:defRPr sz="1000">
                <a:solidFill>
                  <a:schemeClr val="bg1"/>
                </a:solidFill>
                <a:latin typeface=""/>
              </a:defRPr>
            </a:lvl2pPr>
            <a:lvl3pPr>
              <a:buFontTx/>
              <a:buNone/>
              <a:defRPr sz="1000">
                <a:solidFill>
                  <a:schemeClr val="bg1"/>
                </a:solidFill>
                <a:latin typeface=""/>
              </a:defRPr>
            </a:lvl3pPr>
            <a:lvl4pPr>
              <a:buFontTx/>
              <a:buNone/>
              <a:defRPr sz="1000">
                <a:solidFill>
                  <a:schemeClr val="bg1"/>
                </a:solidFill>
                <a:latin typeface=""/>
              </a:defRPr>
            </a:lvl4pPr>
            <a:lvl5pPr>
              <a:buFontTx/>
              <a:buNone/>
              <a:defRPr sz="1000">
                <a:solidFill>
                  <a:schemeClr val="bg1"/>
                </a:solidFill>
                <a:latin typeface=""/>
              </a:defRPr>
            </a:lvl5pPr>
          </a:lstStyle>
          <a:p>
            <a:pPr lvl="0"/>
            <a:r>
              <a:rPr lang="en-US" dirty="0" smtClean="0"/>
              <a:t>Click to edit Master text styles</a:t>
            </a:r>
          </a:p>
        </p:txBody>
      </p:sp>
      <p:sp>
        <p:nvSpPr>
          <p:cNvPr id="10" name="TextBox 9"/>
          <p:cNvSpPr txBox="1"/>
          <p:nvPr userDrawn="1"/>
        </p:nvSpPr>
        <p:spPr>
          <a:xfrm>
            <a:off x="457200" y="6407721"/>
            <a:ext cx="4687454" cy="261610"/>
          </a:xfrm>
          <a:prstGeom prst="rect">
            <a:avLst/>
          </a:prstGeom>
          <a:noFill/>
        </p:spPr>
        <p:txBody>
          <a:bodyPr wrap="square" lIns="0" rIns="0" rtlCol="0">
            <a:spAutoFit/>
          </a:bodyPr>
          <a:lstStyle/>
          <a:p>
            <a:r>
              <a:rPr lang="en-US" sz="1100" dirty="0" smtClean="0">
                <a:solidFill>
                  <a:schemeClr val="bg1"/>
                </a:solidFill>
              </a:rPr>
              <a:t>Presented by </a:t>
            </a:r>
            <a:r>
              <a:rPr lang="en-US" sz="1100" b="1" dirty="0" err="1" smtClean="0">
                <a:solidFill>
                  <a:schemeClr val="bg1"/>
                </a:solidFill>
              </a:rPr>
              <a:t>Hologic</a:t>
            </a:r>
            <a:r>
              <a:rPr lang="en-US" sz="1100" b="1" dirty="0" smtClean="0">
                <a:solidFill>
                  <a:schemeClr val="bg1"/>
                </a:solidFill>
              </a:rPr>
              <a:t> Medical Education</a:t>
            </a:r>
            <a:endParaRPr lang="en-US" sz="1100" b="1" dirty="0">
              <a:solidFill>
                <a:schemeClr val="bg1"/>
              </a:solidFill>
            </a:endParaRPr>
          </a:p>
        </p:txBody>
      </p:sp>
      <p:pic>
        <p:nvPicPr>
          <p:cNvPr id="15" name="Picture 12"/>
          <p:cNvPicPr>
            <a:picLocks noChangeAspect="1"/>
          </p:cNvPicPr>
          <p:nvPr userDrawn="1"/>
        </p:nvPicPr>
        <p:blipFill rotWithShape="1">
          <a:blip r:embed="rId3" cstate="email">
            <a:extLst>
              <a:ext uri="{28A0092B-C50C-407E-A947-70E740481C1C}">
                <a14:useLocalDpi xmlns:a14="http://schemas.microsoft.com/office/drawing/2010/main" val="0"/>
              </a:ext>
            </a:extLst>
          </a:blip>
          <a:srcRect r="16317" b="46514"/>
          <a:stretch/>
        </p:blipFill>
        <p:spPr bwMode="auto">
          <a:xfrm>
            <a:off x="7448676" y="6350838"/>
            <a:ext cx="1380744" cy="236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userDrawn="1"/>
        </p:nvSpPr>
        <p:spPr>
          <a:xfrm>
            <a:off x="0" y="0"/>
            <a:ext cx="9144000" cy="3259667"/>
          </a:xfrm>
          <a:prstGeom prst="rect">
            <a:avLst/>
          </a:prstGeom>
          <a:solidFill>
            <a:srgbClr val="FFB612">
              <a:alpha val="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7" name="Group 16"/>
          <p:cNvGrpSpPr/>
          <p:nvPr userDrawn="1"/>
        </p:nvGrpSpPr>
        <p:grpSpPr>
          <a:xfrm>
            <a:off x="7461504" y="3266687"/>
            <a:ext cx="1682496" cy="1609344"/>
            <a:chOff x="7461504" y="2654778"/>
            <a:chExt cx="1682496" cy="1609344"/>
          </a:xfrm>
        </p:grpSpPr>
        <p:pic>
          <p:nvPicPr>
            <p:cNvPr id="19" name="Picture 18" descr="Breast 30100269_2009-02-19_LMLO_Tomo slice.jpg"/>
            <p:cNvPicPr>
              <a:picLocks noChangeAspect="1"/>
            </p:cNvPicPr>
            <p:nvPr userDrawn="1"/>
          </p:nvPicPr>
          <p:blipFill rotWithShape="1">
            <a:blip r:embed="rId4" cstate="email">
              <a:extLst>
                <a:ext uri="{28A0092B-C50C-407E-A947-70E740481C1C}">
                  <a14:useLocalDpi xmlns:a14="http://schemas.microsoft.com/office/drawing/2010/main" val="0"/>
                </a:ext>
              </a:extLst>
            </a:blip>
            <a:srcRect l="164" t="22795" r="12295" b="12825"/>
            <a:stretch/>
          </p:blipFill>
          <p:spPr>
            <a:xfrm>
              <a:off x="7461504" y="2655456"/>
              <a:ext cx="1682496" cy="1608666"/>
            </a:xfrm>
            <a:prstGeom prst="rect">
              <a:avLst/>
            </a:prstGeom>
          </p:spPr>
        </p:pic>
        <p:sp>
          <p:nvSpPr>
            <p:cNvPr id="20" name="Rectangle 19"/>
            <p:cNvSpPr/>
            <p:nvPr userDrawn="1"/>
          </p:nvSpPr>
          <p:spPr>
            <a:xfrm>
              <a:off x="7461504" y="2654778"/>
              <a:ext cx="1682496" cy="1609344"/>
            </a:xfrm>
            <a:prstGeom prst="rect">
              <a:avLst/>
            </a:prstGeom>
            <a:gradFill flip="none" rotWithShape="1">
              <a:gsLst>
                <a:gs pos="69000">
                  <a:schemeClr val="bg2">
                    <a:alpha val="10000"/>
                  </a:schemeClr>
                </a:gs>
                <a:gs pos="100000">
                  <a:schemeClr val="bg2">
                    <a:alpha val="7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1" name="Rectangle 20"/>
          <p:cNvSpPr/>
          <p:nvPr userDrawn="1"/>
        </p:nvSpPr>
        <p:spPr>
          <a:xfrm>
            <a:off x="1" y="3514339"/>
            <a:ext cx="7810160" cy="1143000"/>
          </a:xfrm>
          <a:prstGeom prst="rect">
            <a:avLst/>
          </a:prstGeom>
          <a:solidFill>
            <a:srgbClr val="747678">
              <a:alpha val="64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userDrawn="1">
            <p:ph type="ctrTitle"/>
          </p:nvPr>
        </p:nvSpPr>
        <p:spPr>
          <a:xfrm>
            <a:off x="457200" y="3629089"/>
            <a:ext cx="6470073" cy="909482"/>
          </a:xfrm>
        </p:spPr>
        <p:txBody>
          <a:bodyPr bIns="45720" anchor="ctr" anchorCtr="0"/>
          <a:lstStyle>
            <a:lvl1pPr algn="l">
              <a:defRPr sz="3600" baseline="0">
                <a:solidFill>
                  <a:schemeClr val="bg1"/>
                </a:solidFill>
                <a:latin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9210602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5800" y="1508760"/>
            <a:ext cx="7772400" cy="4525963"/>
          </a:xfrm>
        </p:spPr>
        <p:txBody>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0"/>
          </p:nvPr>
        </p:nvSpPr>
        <p:spPr>
          <a:xfrm>
            <a:off x="-45329" y="6540598"/>
            <a:ext cx="423862" cy="365125"/>
          </a:xfrm>
        </p:spPr>
        <p:txBody>
          <a:bodyPr/>
          <a:lstStyle>
            <a:lvl1pPr>
              <a:defRPr/>
            </a:lvl1pPr>
          </a:lstStyle>
          <a:p>
            <a:fld id="{D3874C01-EDB3-D042-A019-6607E9450077}" type="slidenum">
              <a:rPr lang="en-US"/>
              <a:pPr/>
              <a:t>‹#›</a:t>
            </a:fld>
            <a:endParaRPr lang="en-US"/>
          </a:p>
        </p:txBody>
      </p:sp>
      <p:sp>
        <p:nvSpPr>
          <p:cNvPr id="5" name="Title 4"/>
          <p:cNvSpPr>
            <a:spLocks noGrp="1"/>
          </p:cNvSpPr>
          <p:nvPr>
            <p:ph type="title"/>
          </p:nvPr>
        </p:nvSpPr>
        <p:spPr/>
        <p:txBody>
          <a:bodyPr/>
          <a:lstStyle/>
          <a:p>
            <a:r>
              <a:rPr lang="en-US" smtClean="0"/>
              <a:t>Click to edit Master title style</a:t>
            </a:r>
            <a:endParaRPr lang="en-US"/>
          </a:p>
        </p:txBody>
      </p:sp>
      <p:sp>
        <p:nvSpPr>
          <p:cNvPr id="2" name="Footer Placeholder 1"/>
          <p:cNvSpPr>
            <a:spLocks noGrp="1"/>
          </p:cNvSpPr>
          <p:nvPr>
            <p:ph type="ftr" sz="quarter" idx="11"/>
          </p:nvPr>
        </p:nvSpPr>
        <p:spPr>
          <a:xfrm>
            <a:off x="324128" y="6552162"/>
            <a:ext cx="6769100" cy="365125"/>
          </a:xfrm>
          <a:prstGeom prst="rect">
            <a:avLst/>
          </a:prstGeom>
        </p:spPr>
        <p:txBody>
          <a:bodyPr/>
          <a:lstStyle/>
          <a:p>
            <a:r>
              <a:rPr lang="en-US" smtClean="0"/>
              <a:t>Hologic Proprietary - For Educational Purposes Only Rev-001 PRE-00513</a:t>
            </a:r>
            <a:endParaRPr lang="en-US" dirty="0"/>
          </a:p>
        </p:txBody>
      </p:sp>
    </p:spTree>
    <p:extLst>
      <p:ext uri="{BB962C8B-B14F-4D97-AF65-F5344CB8AC3E}">
        <p14:creationId xmlns:p14="http://schemas.microsoft.com/office/powerpoint/2010/main" val="2545895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13" name="Rectangle 12"/>
          <p:cNvSpPr/>
          <p:nvPr userDrawn="1"/>
        </p:nvSpPr>
        <p:spPr>
          <a:xfrm>
            <a:off x="-15829" y="1371601"/>
            <a:ext cx="9159829" cy="4246450"/>
          </a:xfrm>
          <a:prstGeom prst="rect">
            <a:avLst/>
          </a:prstGeom>
          <a:solidFill>
            <a:srgbClr val="B4008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B4008E"/>
              </a:solidFill>
              <a:latin typeface="Arial"/>
              <a:cs typeface="Arial"/>
            </a:endParaRPr>
          </a:p>
        </p:txBody>
      </p:sp>
      <p:sp>
        <p:nvSpPr>
          <p:cNvPr id="10" name="Title 1"/>
          <p:cNvSpPr>
            <a:spLocks noGrp="1"/>
          </p:cNvSpPr>
          <p:nvPr>
            <p:ph type="title" hasCustomPrompt="1"/>
          </p:nvPr>
        </p:nvSpPr>
        <p:spPr>
          <a:xfrm>
            <a:off x="1709615" y="2370667"/>
            <a:ext cx="7160364" cy="1641085"/>
          </a:xfrm>
          <a:prstGeom prst="rect">
            <a:avLst/>
          </a:prstGeom>
        </p:spPr>
        <p:txBody>
          <a:bodyPr anchor="b"/>
          <a:lstStyle>
            <a:lvl1pPr algn="l">
              <a:defRPr sz="3600" b="0" cap="none">
                <a:solidFill>
                  <a:schemeClr val="bg1"/>
                </a:solidFill>
                <a:latin typeface="Arial"/>
                <a:cs typeface="Arial"/>
              </a:defRPr>
            </a:lvl1pPr>
          </a:lstStyle>
          <a:p>
            <a:r>
              <a:rPr lang="en-US" dirty="0" smtClean="0"/>
              <a:t>Click to edit master title style</a:t>
            </a:r>
            <a:endParaRPr lang="en-US" dirty="0"/>
          </a:p>
        </p:txBody>
      </p:sp>
      <p:sp>
        <p:nvSpPr>
          <p:cNvPr id="11" name="Text Placeholder 2"/>
          <p:cNvSpPr>
            <a:spLocks noGrp="1"/>
          </p:cNvSpPr>
          <p:nvPr>
            <p:ph type="body" idx="1"/>
          </p:nvPr>
        </p:nvSpPr>
        <p:spPr>
          <a:xfrm>
            <a:off x="1709615" y="4109443"/>
            <a:ext cx="7160364" cy="1266889"/>
          </a:xfrm>
          <a:prstGeom prst="rect">
            <a:avLst/>
          </a:prstGeom>
        </p:spPr>
        <p:txBody>
          <a:bodyPr anchor="t"/>
          <a:lstStyle>
            <a:lvl1pPr marL="0" indent="0" algn="l">
              <a:buNone/>
              <a:defRPr sz="2000">
                <a:solidFill>
                  <a:srgbClr val="FFFFFF"/>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9" name="TextBox 8"/>
          <p:cNvSpPr txBox="1"/>
          <p:nvPr userDrawn="1"/>
        </p:nvSpPr>
        <p:spPr>
          <a:xfrm rot="16200000">
            <a:off x="-1325543" y="2376402"/>
            <a:ext cx="4354995" cy="1938992"/>
          </a:xfrm>
          <a:prstGeom prst="rect">
            <a:avLst/>
          </a:prstGeom>
          <a:noFill/>
        </p:spPr>
        <p:txBody>
          <a:bodyPr wrap="square" rtlCol="0">
            <a:spAutoFit/>
          </a:bodyPr>
          <a:lstStyle/>
          <a:p>
            <a:r>
              <a:rPr lang="en-US" sz="12000" dirty="0" smtClean="0">
                <a:solidFill>
                  <a:schemeClr val="bg1">
                    <a:alpha val="20000"/>
                  </a:schemeClr>
                </a:solidFill>
              </a:rPr>
              <a:t>2014</a:t>
            </a:r>
          </a:p>
        </p:txBody>
      </p:sp>
      <p:sp>
        <p:nvSpPr>
          <p:cNvPr id="4" name="TextBox 3"/>
          <p:cNvSpPr txBox="1"/>
          <p:nvPr userDrawn="1"/>
        </p:nvSpPr>
        <p:spPr>
          <a:xfrm>
            <a:off x="300483" y="6053908"/>
            <a:ext cx="6413583" cy="369332"/>
          </a:xfrm>
          <a:prstGeom prst="rect">
            <a:avLst/>
          </a:prstGeom>
          <a:noFill/>
        </p:spPr>
        <p:txBody>
          <a:bodyPr wrap="square" rtlCol="0">
            <a:spAutoFit/>
          </a:bodyPr>
          <a:lstStyle/>
          <a:p>
            <a:r>
              <a:rPr lang="en-US" dirty="0" smtClean="0"/>
              <a:t>Education for healthcare professionals</a:t>
            </a:r>
            <a:endParaRPr lang="en-US" dirty="0"/>
          </a:p>
        </p:txBody>
      </p:sp>
      <p:pic>
        <p:nvPicPr>
          <p:cNvPr id="2" name="Picture 1"/>
          <p:cNvPicPr>
            <a:picLocks noChangeAspect="1"/>
          </p:cNvPicPr>
          <p:nvPr userDrawn="1"/>
        </p:nvPicPr>
        <p:blipFill>
          <a:blip r:embed="rId2"/>
          <a:stretch>
            <a:fillRect/>
          </a:stretch>
        </p:blipFill>
        <p:spPr>
          <a:xfrm>
            <a:off x="0" y="92"/>
            <a:ext cx="9143391" cy="1371509"/>
          </a:xfrm>
          <a:prstGeom prst="rect">
            <a:avLst/>
          </a:prstGeom>
        </p:spPr>
      </p:pic>
    </p:spTree>
    <p:extLst>
      <p:ext uri="{BB962C8B-B14F-4D97-AF65-F5344CB8AC3E}">
        <p14:creationId xmlns:p14="http://schemas.microsoft.com/office/powerpoint/2010/main" val="3604767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Blank Whit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solidFill>
                  <a:srgbClr val="000000"/>
                </a:solidFill>
              </a:defRPr>
            </a:lvl1pPr>
          </a:lstStyle>
          <a:p>
            <a:fld id="{6453F95C-7FA8-E048-BEDD-3F6B9882286F}" type="slidenum">
              <a:rPr lang="en-US" smtClean="0"/>
              <a:pPr/>
              <a:t>‹#›</a:t>
            </a:fld>
            <a:endParaRPr lang="en-US" dirty="0"/>
          </a:p>
        </p:txBody>
      </p:sp>
      <p:cxnSp>
        <p:nvCxnSpPr>
          <p:cNvPr id="4" name="Straight Connector 3"/>
          <p:cNvCxnSpPr/>
          <p:nvPr userDrawn="1"/>
        </p:nvCxnSpPr>
        <p:spPr>
          <a:xfrm>
            <a:off x="8774546" y="6495692"/>
            <a:ext cx="0" cy="361758"/>
          </a:xfrm>
          <a:prstGeom prst="line">
            <a:avLst/>
          </a:prstGeom>
          <a:ln w="9525"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userDrawn="1"/>
        </p:nvCxnSpPr>
        <p:spPr>
          <a:xfrm>
            <a:off x="7764703" y="6495692"/>
            <a:ext cx="0" cy="361758"/>
          </a:xfrm>
          <a:prstGeom prst="line">
            <a:avLst/>
          </a:prstGeom>
          <a:ln w="9525"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sp>
        <p:nvSpPr>
          <p:cNvPr id="7" name="Text Placeholder 10"/>
          <p:cNvSpPr>
            <a:spLocks noGrp="1"/>
          </p:cNvSpPr>
          <p:nvPr>
            <p:ph type="body" sz="quarter" idx="11" hasCustomPrompt="1"/>
          </p:nvPr>
        </p:nvSpPr>
        <p:spPr>
          <a:xfrm>
            <a:off x="5495636" y="6496242"/>
            <a:ext cx="2101273" cy="361758"/>
          </a:xfrm>
        </p:spPr>
        <p:txBody>
          <a:bodyPr anchor="ctr"/>
          <a:lstStyle>
            <a:lvl1pPr algn="r">
              <a:defRPr sz="800">
                <a:latin typeface="Arial"/>
              </a:defRPr>
            </a:lvl1pPr>
          </a:lstStyle>
          <a:p>
            <a:pPr lvl="0"/>
            <a:r>
              <a:rPr lang="en-US" dirty="0" smtClean="0"/>
              <a:t>Insert Presentation Title</a:t>
            </a:r>
          </a:p>
        </p:txBody>
      </p:sp>
      <p:pic>
        <p:nvPicPr>
          <p:cNvPr id="9" name="Picture 8" descr="main_logo.pn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940894" y="6603933"/>
            <a:ext cx="695106" cy="122834"/>
          </a:xfrm>
          <a:prstGeom prst="rect">
            <a:avLst/>
          </a:prstGeom>
        </p:spPr>
      </p:pic>
    </p:spTree>
    <p:extLst>
      <p:ext uri="{BB962C8B-B14F-4D97-AF65-F5344CB8AC3E}">
        <p14:creationId xmlns:p14="http://schemas.microsoft.com/office/powerpoint/2010/main" val="2365235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B">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3600406" y="0"/>
            <a:ext cx="5543594" cy="6858000"/>
          </a:xfrm>
          <a:solidFill>
            <a:schemeClr val="bg1">
              <a:lumMod val="95000"/>
            </a:schemeClr>
          </a:solidFill>
        </p:spPr>
        <p:txBody>
          <a:bodyPr/>
          <a:lstStyle/>
          <a:p>
            <a:endParaRPr lang="en-US" dirty="0"/>
          </a:p>
        </p:txBody>
      </p:sp>
      <p:grpSp>
        <p:nvGrpSpPr>
          <p:cNvPr id="9" name="Group 8"/>
          <p:cNvGrpSpPr/>
          <p:nvPr userDrawn="1"/>
        </p:nvGrpSpPr>
        <p:grpSpPr>
          <a:xfrm>
            <a:off x="0" y="0"/>
            <a:ext cx="7311890" cy="6858000"/>
            <a:chOff x="0" y="0"/>
            <a:chExt cx="7311890" cy="6858000"/>
          </a:xfrm>
          <a:solidFill>
            <a:schemeClr val="bg1"/>
          </a:solidFill>
        </p:grpSpPr>
        <p:sp>
          <p:nvSpPr>
            <p:cNvPr id="10" name="Rectangle 9"/>
            <p:cNvSpPr/>
            <p:nvPr userDrawn="1"/>
          </p:nvSpPr>
          <p:spPr>
            <a:xfrm>
              <a:off x="0" y="0"/>
              <a:ext cx="3620564" cy="68580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a:endParaRPr>
            </a:p>
          </p:txBody>
        </p:sp>
        <p:grpSp>
          <p:nvGrpSpPr>
            <p:cNvPr id="6" name="Group 5"/>
            <p:cNvGrpSpPr/>
            <p:nvPr userDrawn="1"/>
          </p:nvGrpSpPr>
          <p:grpSpPr>
            <a:xfrm>
              <a:off x="3635315" y="0"/>
              <a:ext cx="3676575" cy="6858000"/>
              <a:chOff x="3635315" y="0"/>
              <a:chExt cx="3676575" cy="6858000"/>
            </a:xfrm>
            <a:grpFill/>
          </p:grpSpPr>
          <p:sp>
            <p:nvSpPr>
              <p:cNvPr id="13" name="Rectangle 12"/>
              <p:cNvSpPr/>
              <p:nvPr userDrawn="1"/>
            </p:nvSpPr>
            <p:spPr>
              <a:xfrm>
                <a:off x="3635315" y="0"/>
                <a:ext cx="187709" cy="68580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a:endParaRPr>
              </a:p>
            </p:txBody>
          </p:sp>
          <p:sp>
            <p:nvSpPr>
              <p:cNvPr id="22" name="Rectangle 21"/>
              <p:cNvSpPr/>
              <p:nvPr userDrawn="1"/>
            </p:nvSpPr>
            <p:spPr>
              <a:xfrm>
                <a:off x="6493703" y="0"/>
                <a:ext cx="51131" cy="68580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a:endParaRPr>
              </a:p>
            </p:txBody>
          </p:sp>
          <p:cxnSp>
            <p:nvCxnSpPr>
              <p:cNvPr id="24" name="Straight Connector 23"/>
              <p:cNvCxnSpPr/>
              <p:nvPr userDrawn="1"/>
            </p:nvCxnSpPr>
            <p:spPr>
              <a:xfrm>
                <a:off x="7117450" y="0"/>
                <a:ext cx="0" cy="6858000"/>
              </a:xfrm>
              <a:prstGeom prst="line">
                <a:avLst/>
              </a:prstGeom>
              <a:grpFill/>
              <a:ln w="1905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a:off x="7311890" y="0"/>
                <a:ext cx="0" cy="6858000"/>
              </a:xfrm>
              <a:prstGeom prst="line">
                <a:avLst/>
              </a:prstGeom>
              <a:grpFill/>
              <a:ln w="635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9" name="Rectangle 28"/>
              <p:cNvSpPr/>
              <p:nvPr userDrawn="1"/>
            </p:nvSpPr>
            <p:spPr>
              <a:xfrm>
                <a:off x="3846330" y="0"/>
                <a:ext cx="165567" cy="68580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a:endParaRPr>
              </a:p>
            </p:txBody>
          </p:sp>
          <p:sp>
            <p:nvSpPr>
              <p:cNvPr id="30" name="Rectangle 29"/>
              <p:cNvSpPr/>
              <p:nvPr userDrawn="1"/>
            </p:nvSpPr>
            <p:spPr>
              <a:xfrm>
                <a:off x="4044320" y="0"/>
                <a:ext cx="165567" cy="68580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a:endParaRPr>
              </a:p>
            </p:txBody>
          </p:sp>
          <p:sp>
            <p:nvSpPr>
              <p:cNvPr id="31" name="Rectangle 30"/>
              <p:cNvSpPr/>
              <p:nvPr userDrawn="1"/>
            </p:nvSpPr>
            <p:spPr>
              <a:xfrm>
                <a:off x="4255337" y="0"/>
                <a:ext cx="160356" cy="68580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a:endParaRPr>
              </a:p>
            </p:txBody>
          </p:sp>
          <p:sp>
            <p:nvSpPr>
              <p:cNvPr id="32" name="Rectangle 31"/>
              <p:cNvSpPr/>
              <p:nvPr userDrawn="1"/>
            </p:nvSpPr>
            <p:spPr>
              <a:xfrm>
                <a:off x="4453327" y="0"/>
                <a:ext cx="151238" cy="68580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a:endParaRPr>
              </a:p>
            </p:txBody>
          </p:sp>
          <p:sp>
            <p:nvSpPr>
              <p:cNvPr id="33" name="Rectangle 32"/>
              <p:cNvSpPr/>
              <p:nvPr userDrawn="1"/>
            </p:nvSpPr>
            <p:spPr>
              <a:xfrm>
                <a:off x="4664342" y="0"/>
                <a:ext cx="135607" cy="68580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a:endParaRPr>
              </a:p>
            </p:txBody>
          </p:sp>
          <p:sp>
            <p:nvSpPr>
              <p:cNvPr id="34" name="Rectangle 33"/>
              <p:cNvSpPr/>
              <p:nvPr userDrawn="1"/>
            </p:nvSpPr>
            <p:spPr>
              <a:xfrm>
                <a:off x="4855819" y="0"/>
                <a:ext cx="135607" cy="68580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a:endParaRPr>
              </a:p>
            </p:txBody>
          </p:sp>
          <p:sp>
            <p:nvSpPr>
              <p:cNvPr id="35" name="Rectangle 34"/>
              <p:cNvSpPr/>
              <p:nvPr userDrawn="1"/>
            </p:nvSpPr>
            <p:spPr>
              <a:xfrm>
                <a:off x="5066835" y="0"/>
                <a:ext cx="123884" cy="68580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a:endParaRPr>
              </a:p>
            </p:txBody>
          </p:sp>
          <p:sp>
            <p:nvSpPr>
              <p:cNvPr id="36" name="Rectangle 35"/>
              <p:cNvSpPr/>
              <p:nvPr userDrawn="1"/>
            </p:nvSpPr>
            <p:spPr>
              <a:xfrm>
                <a:off x="5271338" y="0"/>
                <a:ext cx="114765" cy="68580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a:endParaRPr>
              </a:p>
            </p:txBody>
          </p:sp>
          <p:sp>
            <p:nvSpPr>
              <p:cNvPr id="37" name="Rectangle 36"/>
              <p:cNvSpPr/>
              <p:nvPr userDrawn="1"/>
            </p:nvSpPr>
            <p:spPr>
              <a:xfrm>
                <a:off x="5475841" y="0"/>
                <a:ext cx="105646" cy="68580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a:endParaRPr>
              </a:p>
            </p:txBody>
          </p:sp>
          <p:sp>
            <p:nvSpPr>
              <p:cNvPr id="38" name="Rectangle 37"/>
              <p:cNvSpPr/>
              <p:nvPr userDrawn="1"/>
            </p:nvSpPr>
            <p:spPr>
              <a:xfrm>
                <a:off x="5673830" y="0"/>
                <a:ext cx="96529" cy="68580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a:endParaRPr>
              </a:p>
            </p:txBody>
          </p:sp>
          <p:sp>
            <p:nvSpPr>
              <p:cNvPr id="39" name="Rectangle 38"/>
              <p:cNvSpPr/>
              <p:nvPr userDrawn="1"/>
            </p:nvSpPr>
            <p:spPr>
              <a:xfrm>
                <a:off x="5884845" y="0"/>
                <a:ext cx="87411" cy="68580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a:endParaRPr>
              </a:p>
            </p:txBody>
          </p:sp>
          <p:sp>
            <p:nvSpPr>
              <p:cNvPr id="40" name="Rectangle 39"/>
              <p:cNvSpPr/>
              <p:nvPr userDrawn="1"/>
            </p:nvSpPr>
            <p:spPr>
              <a:xfrm>
                <a:off x="6082835" y="0"/>
                <a:ext cx="78293" cy="68580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a:endParaRPr>
              </a:p>
            </p:txBody>
          </p:sp>
          <p:sp>
            <p:nvSpPr>
              <p:cNvPr id="41" name="Rectangle 40"/>
              <p:cNvSpPr/>
              <p:nvPr userDrawn="1"/>
            </p:nvSpPr>
            <p:spPr>
              <a:xfrm>
                <a:off x="6293851" y="0"/>
                <a:ext cx="69175" cy="68580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a:endParaRPr>
              </a:p>
            </p:txBody>
          </p:sp>
          <p:sp>
            <p:nvSpPr>
              <p:cNvPr id="42" name="Rectangle 41"/>
              <p:cNvSpPr/>
              <p:nvPr userDrawn="1"/>
            </p:nvSpPr>
            <p:spPr>
              <a:xfrm>
                <a:off x="6700529" y="0"/>
                <a:ext cx="46483" cy="68580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a:endParaRPr>
              </a:p>
            </p:txBody>
          </p:sp>
          <p:sp>
            <p:nvSpPr>
              <p:cNvPr id="43" name="Rectangle 42"/>
              <p:cNvSpPr/>
              <p:nvPr userDrawn="1"/>
            </p:nvSpPr>
            <p:spPr>
              <a:xfrm>
                <a:off x="6897785" y="0"/>
                <a:ext cx="34923" cy="68580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a:endParaRPr>
              </a:p>
            </p:txBody>
          </p:sp>
        </p:grpSp>
      </p:grpSp>
      <p:sp>
        <p:nvSpPr>
          <p:cNvPr id="2" name="Title 1"/>
          <p:cNvSpPr>
            <a:spLocks noGrp="1"/>
          </p:cNvSpPr>
          <p:nvPr userDrawn="1">
            <p:ph type="ctrTitle"/>
          </p:nvPr>
        </p:nvSpPr>
        <p:spPr>
          <a:xfrm>
            <a:off x="360880" y="3751835"/>
            <a:ext cx="3069517" cy="1631191"/>
          </a:xfrm>
        </p:spPr>
        <p:txBody>
          <a:bodyPr anchor="b"/>
          <a:lstStyle>
            <a:lvl1pPr algn="l">
              <a:spcBef>
                <a:spcPts val="0"/>
              </a:spcBef>
              <a:defRPr sz="3100">
                <a:solidFill>
                  <a:schemeClr val="tx2"/>
                </a:solidFill>
              </a:defRPr>
            </a:lvl1pPr>
          </a:lstStyle>
          <a:p>
            <a:r>
              <a:rPr lang="en-US" dirty="0" smtClean="0"/>
              <a:t>Click to edit Master title style</a:t>
            </a:r>
            <a:endParaRPr lang="en-US" dirty="0"/>
          </a:p>
        </p:txBody>
      </p:sp>
      <p:sp>
        <p:nvSpPr>
          <p:cNvPr id="3" name="Subtitle 2"/>
          <p:cNvSpPr>
            <a:spLocks noGrp="1"/>
          </p:cNvSpPr>
          <p:nvPr userDrawn="1">
            <p:ph type="subTitle" idx="1"/>
          </p:nvPr>
        </p:nvSpPr>
        <p:spPr>
          <a:xfrm>
            <a:off x="361759" y="5507606"/>
            <a:ext cx="3071090" cy="1103087"/>
          </a:xfrm>
        </p:spPr>
        <p:txBody>
          <a:bodyPr/>
          <a:lstStyle>
            <a:lvl1pPr marL="0" indent="0" algn="l">
              <a:spcBef>
                <a:spcPts val="0"/>
              </a:spcBef>
              <a:buNone/>
              <a:defRPr sz="1500" b="0">
                <a:solidFill>
                  <a:srgbClr val="131F6B"/>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28" name="Picture 27" descr="main_logo.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6715" y="433026"/>
            <a:ext cx="2511952" cy="860486"/>
          </a:xfrm>
          <a:prstGeom prst="rect">
            <a:avLst/>
          </a:prstGeom>
        </p:spPr>
      </p:pic>
    </p:spTree>
    <p:extLst>
      <p:ext uri="{BB962C8B-B14F-4D97-AF65-F5344CB8AC3E}">
        <p14:creationId xmlns:p14="http://schemas.microsoft.com/office/powerpoint/2010/main" val="31972368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r>
              <a:rPr lang="en-US" smtClean="0">
                <a:solidFill>
                  <a:prstClr val="white">
                    <a:tint val="75000"/>
                  </a:prstClr>
                </a:solidFill>
              </a:rPr>
              <a:t>November 2014</a:t>
            </a:r>
            <a:endParaRPr lang="en-US">
              <a:solidFill>
                <a:prstClr val="white">
                  <a:tint val="75000"/>
                </a:prstClr>
              </a:solidFill>
            </a:endParaRPr>
          </a:p>
        </p:txBody>
      </p:sp>
      <p:sp>
        <p:nvSpPr>
          <p:cNvPr id="3" name="Footer Placeholder 2"/>
          <p:cNvSpPr>
            <a:spLocks noGrp="1"/>
          </p:cNvSpPr>
          <p:nvPr>
            <p:ph type="ftr" sz="quarter" idx="11"/>
          </p:nvPr>
        </p:nvSpPr>
        <p:spPr>
          <a:xfrm>
            <a:off x="1981200" y="6356350"/>
            <a:ext cx="4572000" cy="365125"/>
          </a:xfrm>
          <a:prstGeom prst="rect">
            <a:avLst/>
          </a:prstGeom>
        </p:spPr>
        <p:txBody>
          <a:bodyPr/>
          <a:lstStyle/>
          <a:p>
            <a:r>
              <a:rPr lang="en-US" smtClean="0">
                <a:solidFill>
                  <a:prstClr val="white">
                    <a:tint val="75000"/>
                  </a:prstClr>
                </a:solidFill>
              </a:rPr>
              <a:t>Hologic Proprietary - For Educational Use Only - rev005  PRE-00380</a:t>
            </a:r>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3E4D138C-8EBA-4EDD-801B-5C045D421684}"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0562004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secHead" preserve="1">
  <p:cSld name="Title Slide Blu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23336" y="4906331"/>
            <a:ext cx="7772400" cy="806640"/>
          </a:xfrm>
        </p:spPr>
        <p:txBody>
          <a:bodyPr anchor="b"/>
          <a:lstStyle>
            <a:lvl1pPr algn="l">
              <a:defRPr sz="3200" b="1" cap="none">
                <a:solidFill>
                  <a:schemeClr val="tx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20787" y="5749513"/>
            <a:ext cx="7772400" cy="655100"/>
          </a:xfrm>
        </p:spPr>
        <p:txBody>
          <a:bodyPr anchor="ctr"/>
          <a:lstStyle>
            <a:lvl1pPr marL="0" indent="0">
              <a:buNone/>
              <a:defRPr sz="2400" b="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pic>
        <p:nvPicPr>
          <p:cNvPr id="6" name="Picture 5" descr="Hologic_Main_Logo_White.png"/>
          <p:cNvPicPr>
            <a:picLocks noChangeAspect="1"/>
          </p:cNvPicPr>
          <p:nvPr userDrawn="1"/>
        </p:nvPicPr>
        <p:blipFill rotWithShape="1">
          <a:blip r:embed="rId2" cstate="screen">
            <a:extLst>
              <a:ext uri="{28A0092B-C50C-407E-A947-70E740481C1C}">
                <a14:useLocalDpi xmlns:a14="http://schemas.microsoft.com/office/drawing/2010/main"/>
              </a:ext>
            </a:extLst>
          </a:blip>
          <a:srcRect l="20450" t="34911" r="19196" b="34646"/>
          <a:stretch/>
        </p:blipFill>
        <p:spPr>
          <a:xfrm>
            <a:off x="455900" y="3187522"/>
            <a:ext cx="4598051" cy="1449612"/>
          </a:xfrm>
          <a:prstGeom prst="rect">
            <a:avLst/>
          </a:prstGeom>
        </p:spPr>
      </p:pic>
    </p:spTree>
    <p:extLst>
      <p:ext uri="{BB962C8B-B14F-4D97-AF65-F5344CB8AC3E}">
        <p14:creationId xmlns:p14="http://schemas.microsoft.com/office/powerpoint/2010/main" val="2029160050"/>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ogo Slide Blue">
    <p:bg>
      <p:bgRef idx="1001">
        <a:schemeClr val="bg2"/>
      </p:bgRef>
    </p:bg>
    <p:spTree>
      <p:nvGrpSpPr>
        <p:cNvPr id="1" name=""/>
        <p:cNvGrpSpPr/>
        <p:nvPr/>
      </p:nvGrpSpPr>
      <p:grpSpPr>
        <a:xfrm>
          <a:off x="0" y="0"/>
          <a:ext cx="0" cy="0"/>
          <a:chOff x="0" y="0"/>
          <a:chExt cx="0" cy="0"/>
        </a:xfrm>
      </p:grpSpPr>
      <p:sp>
        <p:nvSpPr>
          <p:cNvPr id="5" name="Slide Number Placeholder 2"/>
          <p:cNvSpPr>
            <a:spLocks noGrp="1"/>
          </p:cNvSpPr>
          <p:nvPr>
            <p:ph type="sldNum" sz="quarter" idx="4"/>
          </p:nvPr>
        </p:nvSpPr>
        <p:spPr>
          <a:xfrm>
            <a:off x="8781143" y="6475385"/>
            <a:ext cx="362856" cy="362856"/>
          </a:xfrm>
          <a:prstGeom prst="rect">
            <a:avLst/>
          </a:prstGeom>
        </p:spPr>
        <p:txBody>
          <a:bodyPr vert="horz" lIns="0" tIns="0" rIns="0" bIns="0" rtlCol="0" anchor="ctr">
            <a:noAutofit/>
          </a:bodyPr>
          <a:lstStyle>
            <a:lvl1pPr>
              <a:defRPr lang="en-US" sz="800" smtClean="0">
                <a:solidFill>
                  <a:srgbClr val="FFFFFF"/>
                </a:solidFill>
                <a:latin typeface="Arial"/>
              </a:defRPr>
            </a:lvl1pPr>
          </a:lstStyle>
          <a:p>
            <a:pPr algn="ctr"/>
            <a:fld id="{6453F95C-7FA8-E048-BEDD-3F6B9882286F}" type="slidenum">
              <a:rPr lang="en-US" smtClean="0"/>
              <a:pPr algn="ctr"/>
              <a:t>‹#›</a:t>
            </a:fld>
            <a:endParaRPr lang="en-US" dirty="0"/>
          </a:p>
        </p:txBody>
      </p:sp>
      <p:pic>
        <p:nvPicPr>
          <p:cNvPr id="6" name="Picture 5" descr="Hologic_Main_Logo_White.png"/>
          <p:cNvPicPr>
            <a:picLocks noChangeAspect="1"/>
          </p:cNvPicPr>
          <p:nvPr userDrawn="1"/>
        </p:nvPicPr>
        <p:blipFill rotWithShape="1">
          <a:blip r:embed="rId2" cstate="screen">
            <a:extLst>
              <a:ext uri="{28A0092B-C50C-407E-A947-70E740481C1C}">
                <a14:useLocalDpi xmlns:a14="http://schemas.microsoft.com/office/drawing/2010/main"/>
              </a:ext>
            </a:extLst>
          </a:blip>
          <a:srcRect l="20450" t="34911" r="19196" b="34646"/>
          <a:stretch/>
        </p:blipFill>
        <p:spPr>
          <a:xfrm>
            <a:off x="455900" y="3187522"/>
            <a:ext cx="4598051" cy="1449612"/>
          </a:xfrm>
          <a:prstGeom prst="rect">
            <a:avLst/>
          </a:prstGeom>
        </p:spPr>
      </p:pic>
    </p:spTree>
    <p:extLst>
      <p:ext uri="{BB962C8B-B14F-4D97-AF65-F5344CB8AC3E}">
        <p14:creationId xmlns:p14="http://schemas.microsoft.com/office/powerpoint/2010/main" val="3204035227"/>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Black">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2"/>
            <a:ext cx="6862618" cy="1028095"/>
          </a:xfrm>
        </p:spPr>
        <p:txBody>
          <a:bodyPr anchor="b"/>
          <a:lstStyle>
            <a:lvl1pPr>
              <a:defRPr sz="3100">
                <a:solidFill>
                  <a:srgbClr val="FFFFFF"/>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3543906"/>
            <a:ext cx="6862618" cy="1155095"/>
          </a:xfrm>
        </p:spPr>
        <p:txBody>
          <a:bodyPr/>
          <a:lstStyle>
            <a:lvl1pPr>
              <a:lnSpc>
                <a:spcPts val="2500"/>
              </a:lnSpc>
              <a:spcBef>
                <a:spcPts val="1000"/>
              </a:spcBef>
              <a:defRPr sz="2100">
                <a:solidFill>
                  <a:srgbClr val="FFFFFF"/>
                </a:solidFill>
                <a:latin typeface="Arial"/>
              </a:defRPr>
            </a:lvl1pPr>
            <a:lvl2pPr marL="365760" indent="-182880">
              <a:lnSpc>
                <a:spcPts val="2500"/>
              </a:lnSpc>
              <a:spcBef>
                <a:spcPts val="800"/>
              </a:spcBef>
              <a:buFont typeface="Arial"/>
              <a:buChar char="•"/>
              <a:defRPr lang="en-US" sz="1700" kern="1200" dirty="0" smtClean="0">
                <a:solidFill>
                  <a:srgbClr val="FFFFFF"/>
                </a:solidFill>
                <a:latin typeface="Arial"/>
                <a:ea typeface="+mn-ea"/>
                <a:cs typeface="+mn-cs"/>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smtClean="0"/>
              <a:t>Click to edit Master text styles</a:t>
            </a:r>
          </a:p>
          <a:p>
            <a:pPr marL="365760" lvl="1" indent="-182880" algn="l" defTabSz="457200" rtl="0" eaLnBrk="1" latinLnBrk="0" hangingPunct="1">
              <a:lnSpc>
                <a:spcPct val="95000"/>
              </a:lnSpc>
              <a:spcBef>
                <a:spcPts val="200"/>
              </a:spcBef>
              <a:spcAft>
                <a:spcPts val="400"/>
              </a:spcAft>
              <a:buFont typeface="Arial"/>
              <a:buChar char="•"/>
            </a:pPr>
            <a:r>
              <a:rPr lang="en-US" dirty="0" smtClean="0"/>
              <a:t>Second level</a:t>
            </a:r>
          </a:p>
        </p:txBody>
      </p:sp>
      <p:cxnSp>
        <p:nvCxnSpPr>
          <p:cNvPr id="8" name="Straight Connector 7"/>
          <p:cNvCxnSpPr/>
          <p:nvPr userDrawn="1"/>
        </p:nvCxnSpPr>
        <p:spPr>
          <a:xfrm>
            <a:off x="8774546" y="6495693"/>
            <a:ext cx="0" cy="361759"/>
          </a:xfrm>
          <a:prstGeom prst="line">
            <a:avLst/>
          </a:prstGeom>
          <a:ln w="9525" cmpd="sng">
            <a:solidFill>
              <a:srgbClr val="FFFFFF"/>
            </a:solidFill>
            <a:prstDash val="dot"/>
          </a:ln>
          <a:effectLst/>
        </p:spPr>
        <p:style>
          <a:lnRef idx="2">
            <a:schemeClr val="accent1"/>
          </a:lnRef>
          <a:fillRef idx="0">
            <a:schemeClr val="accent1"/>
          </a:fillRef>
          <a:effectRef idx="1">
            <a:schemeClr val="accent1"/>
          </a:effectRef>
          <a:fontRef idx="minor">
            <a:schemeClr val="tx1"/>
          </a:fontRef>
        </p:style>
      </p:cxnSp>
      <p:sp>
        <p:nvSpPr>
          <p:cNvPr id="7" name="Slide Number Placeholder 2"/>
          <p:cNvSpPr>
            <a:spLocks noGrp="1"/>
          </p:cNvSpPr>
          <p:nvPr>
            <p:ph type="sldNum" sz="quarter" idx="4"/>
          </p:nvPr>
        </p:nvSpPr>
        <p:spPr>
          <a:xfrm>
            <a:off x="8781143" y="6475385"/>
            <a:ext cx="362856" cy="362856"/>
          </a:xfrm>
          <a:prstGeom prst="rect">
            <a:avLst/>
          </a:prstGeom>
        </p:spPr>
        <p:txBody>
          <a:bodyPr vert="horz" lIns="0" tIns="0" rIns="0" bIns="0" rtlCol="0" anchor="ctr">
            <a:noAutofit/>
          </a:bodyPr>
          <a:lstStyle>
            <a:lvl1pPr>
              <a:defRPr lang="en-US" sz="800" smtClean="0">
                <a:solidFill>
                  <a:srgbClr val="FFFFFF"/>
                </a:solidFill>
                <a:latin typeface="Arial"/>
              </a:defRPr>
            </a:lvl1pPr>
          </a:lstStyle>
          <a:p>
            <a:pPr algn="ctr"/>
            <a:fld id="{6453F95C-7FA8-E048-BEDD-3F6B9882286F}" type="slidenum">
              <a:rPr lang="en-US" smtClean="0"/>
              <a:pPr algn="ctr"/>
              <a:t>‹#›</a:t>
            </a:fld>
            <a:endParaRPr lang="en-US" dirty="0"/>
          </a:p>
        </p:txBody>
      </p:sp>
    </p:spTree>
    <p:extLst>
      <p:ext uri="{BB962C8B-B14F-4D97-AF65-F5344CB8AC3E}">
        <p14:creationId xmlns:p14="http://schemas.microsoft.com/office/powerpoint/2010/main" val="14482055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ull Image and Text">
    <p:spTree>
      <p:nvGrpSpPr>
        <p:cNvPr id="1" name=""/>
        <p:cNvGrpSpPr/>
        <p:nvPr/>
      </p:nvGrpSpPr>
      <p:grpSpPr>
        <a:xfrm>
          <a:off x="0" y="0"/>
          <a:ext cx="0" cy="0"/>
          <a:chOff x="0" y="0"/>
          <a:chExt cx="0" cy="0"/>
        </a:xfrm>
      </p:grpSpPr>
      <p:pic>
        <p:nvPicPr>
          <p:cNvPr id="12" name="Picture Placeholder 11" descr="150665850.jpg"/>
          <p:cNvPicPr>
            <a:picLocks noChangeAspect="1"/>
          </p:cNvPicPr>
          <p:nvPr userDrawn="1"/>
        </p:nvPicPr>
        <p:blipFill rotWithShape="1">
          <a:blip r:embed="rId2" cstate="screen">
            <a:extLst>
              <a:ext uri="{28A0092B-C50C-407E-A947-70E740481C1C}">
                <a14:useLocalDpi xmlns:a14="http://schemas.microsoft.com/office/drawing/2010/main"/>
              </a:ext>
            </a:extLst>
          </a:blip>
          <a:srcRect l="14307" t="15" r="10505" b="15"/>
          <a:stretch/>
        </p:blipFill>
        <p:spPr>
          <a:xfrm>
            <a:off x="-1" y="0"/>
            <a:ext cx="9144001" cy="6840828"/>
          </a:xfrm>
          <a:prstGeom prst="rect">
            <a:avLst/>
          </a:prstGeom>
        </p:spPr>
      </p:pic>
      <p:sp>
        <p:nvSpPr>
          <p:cNvPr id="5" name="Content Placeholder 2"/>
          <p:cNvSpPr>
            <a:spLocks noGrp="1"/>
          </p:cNvSpPr>
          <p:nvPr>
            <p:ph idx="1"/>
          </p:nvPr>
        </p:nvSpPr>
        <p:spPr>
          <a:xfrm>
            <a:off x="338329" y="3511297"/>
            <a:ext cx="4102705" cy="2259391"/>
          </a:xfrm>
        </p:spPr>
        <p:txBody>
          <a:bodyPr anchor="b" anchorCtr="0"/>
          <a:lstStyle>
            <a:lvl1pPr>
              <a:lnSpc>
                <a:spcPts val="2800"/>
              </a:lnSpc>
              <a:spcBef>
                <a:spcPts val="1000"/>
              </a:spcBef>
              <a:defRPr sz="2100">
                <a:solidFill>
                  <a:schemeClr val="tx1"/>
                </a:solidFill>
                <a:latin typeface="Arial"/>
              </a:defRPr>
            </a:lvl1pPr>
            <a:lvl2pPr marL="0" indent="0">
              <a:lnSpc>
                <a:spcPts val="2100"/>
              </a:lnSpc>
              <a:spcBef>
                <a:spcPts val="800"/>
              </a:spcBef>
              <a:buFont typeface="Arial"/>
              <a:buNone/>
              <a:defRPr sz="1500">
                <a:solidFill>
                  <a:schemeClr val="tx1"/>
                </a:solidFill>
                <a:latin typeface="Aria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smtClean="0"/>
              <a:t>Click to edit Master text styles</a:t>
            </a:r>
          </a:p>
          <a:p>
            <a:pPr lvl="1"/>
            <a:r>
              <a:rPr lang="en-US" dirty="0" smtClean="0"/>
              <a:t>Second level</a:t>
            </a:r>
          </a:p>
        </p:txBody>
      </p:sp>
      <p:cxnSp>
        <p:nvCxnSpPr>
          <p:cNvPr id="7" name="Straight Connector 6"/>
          <p:cNvCxnSpPr/>
          <p:nvPr userDrawn="1"/>
        </p:nvCxnSpPr>
        <p:spPr>
          <a:xfrm>
            <a:off x="8774546" y="6495693"/>
            <a:ext cx="0" cy="361759"/>
          </a:xfrm>
          <a:prstGeom prst="line">
            <a:avLst/>
          </a:prstGeom>
          <a:ln w="9525"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a:xfrm>
            <a:off x="7764703" y="6495693"/>
            <a:ext cx="0" cy="361759"/>
          </a:xfrm>
          <a:prstGeom prst="line">
            <a:avLst/>
          </a:prstGeom>
          <a:ln w="9525"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sp>
        <p:nvSpPr>
          <p:cNvPr id="9" name="Text Placeholder 10"/>
          <p:cNvSpPr txBox="1">
            <a:spLocks/>
          </p:cNvSpPr>
          <p:nvPr userDrawn="1"/>
        </p:nvSpPr>
        <p:spPr>
          <a:xfrm>
            <a:off x="5495638" y="6473663"/>
            <a:ext cx="2101273" cy="361759"/>
          </a:xfrm>
          <a:prstGeom prst="rect">
            <a:avLst/>
          </a:prstGeom>
        </p:spPr>
        <p:txBody>
          <a:bodyPr anchor="ctr"/>
          <a:lstStyle>
            <a:lvl1pPr marL="0" indent="0" algn="r" defTabSz="457200" rtl="0" eaLnBrk="1" latinLnBrk="0" hangingPunct="1">
              <a:spcBef>
                <a:spcPts val="1600"/>
              </a:spcBef>
              <a:buFont typeface="Arial"/>
              <a:buNone/>
              <a:defRPr sz="800" b="1" kern="1200">
                <a:solidFill>
                  <a:schemeClr val="tx1"/>
                </a:solidFill>
                <a:latin typeface="Arial"/>
                <a:ea typeface="+mn-ea"/>
                <a:cs typeface="+mn-cs"/>
              </a:defRPr>
            </a:lvl1pPr>
            <a:lvl2pPr marL="0" indent="0" algn="l" defTabSz="457200" rtl="0" eaLnBrk="1" latinLnBrk="0" hangingPunct="1">
              <a:lnSpc>
                <a:spcPts val="2500"/>
              </a:lnSpc>
              <a:spcBef>
                <a:spcPts val="1000"/>
              </a:spcBef>
              <a:buFont typeface="Arial"/>
              <a:buNone/>
              <a:defRPr sz="1700" kern="1200">
                <a:solidFill>
                  <a:schemeClr val="tx1"/>
                </a:solidFill>
                <a:latin typeface="Arial"/>
                <a:ea typeface="+mn-ea"/>
                <a:cs typeface="+mn-cs"/>
              </a:defRPr>
            </a:lvl2pPr>
            <a:lvl3pPr marL="365760" indent="-182880" algn="l" defTabSz="457200" rtl="0" eaLnBrk="1" latinLnBrk="0" hangingPunct="1">
              <a:lnSpc>
                <a:spcPts val="2500"/>
              </a:lnSpc>
              <a:spcBef>
                <a:spcPts val="800"/>
              </a:spcBef>
              <a:buFont typeface="Arial"/>
              <a:buChar char="•"/>
              <a:defRPr sz="1700" kern="1200">
                <a:solidFill>
                  <a:schemeClr val="tx1"/>
                </a:solidFill>
                <a:latin typeface="Arial"/>
                <a:ea typeface="+mn-ea"/>
                <a:cs typeface="+mn-cs"/>
              </a:defRPr>
            </a:lvl3pPr>
            <a:lvl4pPr marL="594360" indent="-182880" algn="l" defTabSz="457200" rtl="0" eaLnBrk="1" latinLnBrk="0" hangingPunct="1">
              <a:lnSpc>
                <a:spcPts val="2100"/>
              </a:lnSpc>
              <a:spcBef>
                <a:spcPts val="600"/>
              </a:spcBef>
              <a:buFont typeface="Arial"/>
              <a:buChar char="–"/>
              <a:defRPr sz="1500" kern="1200">
                <a:solidFill>
                  <a:schemeClr val="tx1"/>
                </a:solidFill>
                <a:latin typeface="Arial"/>
                <a:ea typeface="+mn-ea"/>
                <a:cs typeface="+mn-cs"/>
              </a:defRPr>
            </a:lvl4pPr>
            <a:lvl5pPr marL="822960" indent="-182880" algn="l" defTabSz="457200" rtl="0" eaLnBrk="1" latinLnBrk="0" hangingPunct="1">
              <a:lnSpc>
                <a:spcPts val="2100"/>
              </a:lnSpc>
              <a:spcBef>
                <a:spcPts val="600"/>
              </a:spcBef>
              <a:buFont typeface="Arial"/>
              <a:buChar char="»"/>
              <a:defRPr sz="13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Insert Presentation Title</a:t>
            </a:r>
          </a:p>
        </p:txBody>
      </p:sp>
      <p:sp>
        <p:nvSpPr>
          <p:cNvPr id="11" name="Title 1"/>
          <p:cNvSpPr txBox="1">
            <a:spLocks/>
          </p:cNvSpPr>
          <p:nvPr userDrawn="1"/>
        </p:nvSpPr>
        <p:spPr>
          <a:xfrm>
            <a:off x="350762" y="6393509"/>
            <a:ext cx="5896908" cy="411040"/>
          </a:xfrm>
          <a:prstGeom prst="rect">
            <a:avLst/>
          </a:prstGeom>
        </p:spPr>
        <p:txBody>
          <a:bodyPr lIns="0" anchor="b"/>
          <a:lstStyle>
            <a:lvl1pPr algn="l" defTabSz="457200" rtl="0" eaLnBrk="1" latinLnBrk="0" hangingPunct="1">
              <a:spcBef>
                <a:spcPct val="0"/>
              </a:spcBef>
              <a:buNone/>
              <a:defRPr lang="en-US" sz="800" b="1" i="0" u="none" strike="noStrike" kern="1200" cap="none" baseline="0" smtClean="0">
                <a:solidFill>
                  <a:srgbClr val="FFFFFF"/>
                </a:solidFill>
                <a:latin typeface="Arial"/>
                <a:ea typeface="+mj-ea"/>
                <a:cs typeface="+mj-cs"/>
              </a:defRPr>
            </a:lvl1pPr>
          </a:lstStyle>
          <a:p>
            <a:r>
              <a:rPr lang="en-US" sz="800" dirty="0" smtClean="0">
                <a:solidFill>
                  <a:schemeClr val="tx1"/>
                </a:solidFill>
              </a:rPr>
              <a:t>HOLOGIC DISCLAIMER</a:t>
            </a:r>
            <a:r>
              <a:rPr lang="en-US" sz="800" baseline="0" dirty="0" smtClean="0">
                <a:solidFill>
                  <a:schemeClr val="tx1"/>
                </a:solidFill>
              </a:rPr>
              <a:t> INFORMATION GOES HERE</a:t>
            </a:r>
            <a:r>
              <a:rPr lang="en-US" sz="800" dirty="0" smtClean="0">
                <a:solidFill>
                  <a:schemeClr val="tx1"/>
                </a:solidFill>
              </a:rPr>
              <a:t>. INTERNAL USE ONLY.</a:t>
            </a:r>
            <a:br>
              <a:rPr lang="en-US" sz="800" dirty="0" smtClean="0">
                <a:solidFill>
                  <a:schemeClr val="tx1"/>
                </a:solidFill>
              </a:rPr>
            </a:br>
            <a:r>
              <a:rPr lang="en-US" sz="800" b="0" dirty="0" smtClean="0">
                <a:solidFill>
                  <a:schemeClr val="tx1"/>
                </a:solidFill>
              </a:rPr>
              <a:t>PRE-000000</a:t>
            </a:r>
            <a:endParaRPr lang="en-US" dirty="0">
              <a:solidFill>
                <a:schemeClr val="tx1"/>
              </a:solidFill>
            </a:endParaRPr>
          </a:p>
        </p:txBody>
      </p:sp>
      <p:sp>
        <p:nvSpPr>
          <p:cNvPr id="10" name="Slide Number Placeholder 2"/>
          <p:cNvSpPr>
            <a:spLocks noGrp="1"/>
          </p:cNvSpPr>
          <p:nvPr>
            <p:ph type="sldNum" sz="quarter" idx="4"/>
          </p:nvPr>
        </p:nvSpPr>
        <p:spPr>
          <a:xfrm>
            <a:off x="8781143" y="6475385"/>
            <a:ext cx="362856" cy="362856"/>
          </a:xfrm>
          <a:prstGeom prst="rect">
            <a:avLst/>
          </a:prstGeom>
        </p:spPr>
        <p:txBody>
          <a:bodyPr vert="horz" lIns="0" tIns="0" rIns="0" bIns="0" rtlCol="0" anchor="ctr">
            <a:noAutofit/>
          </a:bodyPr>
          <a:lstStyle>
            <a:lvl1pPr>
              <a:defRPr lang="en-US" sz="800" smtClean="0">
                <a:solidFill>
                  <a:srgbClr val="FFFFFF"/>
                </a:solidFill>
                <a:latin typeface="Arial"/>
              </a:defRPr>
            </a:lvl1pPr>
          </a:lstStyle>
          <a:p>
            <a:pPr algn="ctr"/>
            <a:fld id="{6453F95C-7FA8-E048-BEDD-3F6B9882286F}" type="slidenum">
              <a:rPr lang="en-US" smtClean="0"/>
              <a:pPr algn="ctr"/>
              <a:t>‹#›</a:t>
            </a:fld>
            <a:endParaRPr lang="en-US" dirty="0"/>
          </a:p>
        </p:txBody>
      </p:sp>
      <p:pic>
        <p:nvPicPr>
          <p:cNvPr id="14" name="Picture 13" descr="main_logo.png"/>
          <p:cNvPicPr>
            <a:picLocks noChangeAspect="1"/>
          </p:cNvPicPr>
          <p:nvPr userDrawn="1"/>
        </p:nvPicPr>
        <p:blipFill rotWithShape="1">
          <a:blip r:embed="rId3" cstate="screen">
            <a:extLst>
              <a:ext uri="{BEBA8EAE-BF5A-486C-A8C5-ECC9F3942E4B}">
                <a14:imgProps xmlns:a14="http://schemas.microsoft.com/office/drawing/2010/main">
                  <a14:imgLayer r:embed="rId4">
                    <a14:imgEffect>
                      <a14:brightnessContrast bright="100000" contrast="100000"/>
                    </a14:imgEffect>
                  </a14:imgLayer>
                </a14:imgProps>
              </a:ext>
              <a:ext uri="{28A0092B-C50C-407E-A947-70E740481C1C}">
                <a14:useLocalDpi xmlns:a14="http://schemas.microsoft.com/office/drawing/2010/main"/>
              </a:ext>
            </a:extLst>
          </a:blip>
          <a:srcRect/>
          <a:stretch/>
        </p:blipFill>
        <p:spPr>
          <a:xfrm>
            <a:off x="7940894" y="6569008"/>
            <a:ext cx="695106" cy="123812"/>
          </a:xfrm>
          <a:prstGeom prst="rect">
            <a:avLst/>
          </a:prstGeom>
        </p:spPr>
      </p:pic>
    </p:spTree>
    <p:extLst>
      <p:ext uri="{BB962C8B-B14F-4D97-AF65-F5344CB8AC3E}">
        <p14:creationId xmlns:p14="http://schemas.microsoft.com/office/powerpoint/2010/main" val="22760699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genda Blue Option">
    <p:bg>
      <p:bgRef idx="1001">
        <a:schemeClr val="bg2"/>
      </p:bgRef>
    </p:bg>
    <p:spTree>
      <p:nvGrpSpPr>
        <p:cNvPr id="1" name=""/>
        <p:cNvGrpSpPr/>
        <p:nvPr/>
      </p:nvGrpSpPr>
      <p:grpSpPr>
        <a:xfrm>
          <a:off x="0" y="0"/>
          <a:ext cx="0" cy="0"/>
          <a:chOff x="0" y="0"/>
          <a:chExt cx="0" cy="0"/>
        </a:xfrm>
      </p:grpSpPr>
      <p:sp>
        <p:nvSpPr>
          <p:cNvPr id="5" name="Content Placeholder 2"/>
          <p:cNvSpPr>
            <a:spLocks noGrp="1"/>
          </p:cNvSpPr>
          <p:nvPr>
            <p:ph idx="1"/>
          </p:nvPr>
        </p:nvSpPr>
        <p:spPr>
          <a:xfrm>
            <a:off x="334698" y="3508902"/>
            <a:ext cx="4102705" cy="2259391"/>
          </a:xfrm>
        </p:spPr>
        <p:txBody>
          <a:bodyPr anchor="b" anchorCtr="0"/>
          <a:lstStyle>
            <a:lvl1pPr>
              <a:lnSpc>
                <a:spcPts val="2800"/>
              </a:lnSpc>
              <a:spcBef>
                <a:spcPts val="1000"/>
              </a:spcBef>
              <a:defRPr sz="2100">
                <a:solidFill>
                  <a:schemeClr val="tx1"/>
                </a:solidFill>
                <a:latin typeface="Arial"/>
              </a:defRPr>
            </a:lvl1pPr>
            <a:lvl2pPr marL="0" indent="0">
              <a:lnSpc>
                <a:spcPts val="2100"/>
              </a:lnSpc>
              <a:spcBef>
                <a:spcPts val="800"/>
              </a:spcBef>
              <a:buFont typeface="Arial"/>
              <a:buNone/>
              <a:defRPr sz="1500">
                <a:solidFill>
                  <a:schemeClr val="tx1"/>
                </a:solidFill>
                <a:latin typeface="Aria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smtClean="0"/>
              <a:t>Click to edit Master text styles</a:t>
            </a:r>
          </a:p>
          <a:p>
            <a:pPr lvl="1"/>
            <a:r>
              <a:rPr lang="en-US" dirty="0" smtClean="0"/>
              <a:t>Second level</a:t>
            </a:r>
          </a:p>
        </p:txBody>
      </p:sp>
      <p:sp>
        <p:nvSpPr>
          <p:cNvPr id="4" name="Slide Number Placeholder 2"/>
          <p:cNvSpPr>
            <a:spLocks noGrp="1"/>
          </p:cNvSpPr>
          <p:nvPr>
            <p:ph type="sldNum" sz="quarter" idx="4"/>
          </p:nvPr>
        </p:nvSpPr>
        <p:spPr>
          <a:xfrm>
            <a:off x="8781143" y="6475385"/>
            <a:ext cx="362856" cy="362856"/>
          </a:xfrm>
          <a:prstGeom prst="rect">
            <a:avLst/>
          </a:prstGeom>
        </p:spPr>
        <p:txBody>
          <a:bodyPr vert="horz" lIns="0" tIns="0" rIns="0" bIns="0" rtlCol="0" anchor="ctr">
            <a:noAutofit/>
          </a:bodyPr>
          <a:lstStyle>
            <a:lvl1pPr>
              <a:defRPr lang="en-US" sz="800" smtClean="0">
                <a:solidFill>
                  <a:srgbClr val="FFFFFF"/>
                </a:solidFill>
                <a:latin typeface="Arial"/>
              </a:defRPr>
            </a:lvl1pPr>
          </a:lstStyle>
          <a:p>
            <a:pPr algn="ctr"/>
            <a:fld id="{6453F95C-7FA8-E048-BEDD-3F6B9882286F}" type="slidenum">
              <a:rPr lang="en-US" smtClean="0"/>
              <a:pPr algn="ctr"/>
              <a:t>‹#›</a:t>
            </a:fld>
            <a:endParaRPr lang="en-US" dirty="0"/>
          </a:p>
        </p:txBody>
      </p:sp>
    </p:spTree>
    <p:extLst>
      <p:ext uri="{BB962C8B-B14F-4D97-AF65-F5344CB8AC3E}">
        <p14:creationId xmlns:p14="http://schemas.microsoft.com/office/powerpoint/2010/main" val="3603119287"/>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Blu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2"/>
            <a:ext cx="6862618" cy="1028095"/>
          </a:xfrm>
        </p:spPr>
        <p:txBody>
          <a:bodyPr vert="horz" lIns="0" tIns="0" rIns="0" bIns="0" rtlCol="0" anchor="b">
            <a:noAutofit/>
          </a:bodyPr>
          <a:lstStyle>
            <a:lvl1pPr>
              <a:defRPr lang="en-US" dirty="0"/>
            </a:lvl1pPr>
          </a:lstStyle>
          <a:p>
            <a:pPr lvl="0"/>
            <a:r>
              <a:rPr lang="en-US" dirty="0" smtClean="0"/>
              <a:t>Click to edit Master title style</a:t>
            </a:r>
            <a:endParaRPr lang="en-US" dirty="0"/>
          </a:p>
        </p:txBody>
      </p:sp>
      <p:sp>
        <p:nvSpPr>
          <p:cNvPr id="3" name="Content Placeholder 2"/>
          <p:cNvSpPr>
            <a:spLocks noGrp="1"/>
          </p:cNvSpPr>
          <p:nvPr>
            <p:ph idx="1"/>
          </p:nvPr>
        </p:nvSpPr>
        <p:spPr>
          <a:xfrm>
            <a:off x="457200" y="3543906"/>
            <a:ext cx="6862618" cy="1155095"/>
          </a:xfrm>
        </p:spPr>
        <p:txBody>
          <a:bodyPr/>
          <a:lstStyle>
            <a:lvl1pPr>
              <a:lnSpc>
                <a:spcPct val="95000"/>
              </a:lnSpc>
              <a:spcBef>
                <a:spcPts val="200"/>
              </a:spcBef>
              <a:defRPr sz="2100">
                <a:solidFill>
                  <a:srgbClr val="FFFFFF"/>
                </a:solidFill>
                <a:latin typeface="Arial"/>
              </a:defRPr>
            </a:lvl1pPr>
            <a:lvl2pPr marL="365760" indent="-182880">
              <a:lnSpc>
                <a:spcPct val="95000"/>
              </a:lnSpc>
              <a:spcBef>
                <a:spcPts val="200"/>
              </a:spcBef>
              <a:buFont typeface="Arial"/>
              <a:buChar char="•"/>
              <a:defRPr sz="1700">
                <a:solidFill>
                  <a:srgbClr val="FFFFFF"/>
                </a:solidFill>
                <a:latin typeface="Aria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smtClean="0"/>
              <a:t>Click to edit Master text styles</a:t>
            </a:r>
          </a:p>
          <a:p>
            <a:pPr lvl="1"/>
            <a:r>
              <a:rPr lang="en-US" dirty="0" smtClean="0"/>
              <a:t>Second level</a:t>
            </a:r>
          </a:p>
        </p:txBody>
      </p:sp>
      <p:cxnSp>
        <p:nvCxnSpPr>
          <p:cNvPr id="8" name="Straight Connector 7"/>
          <p:cNvCxnSpPr/>
          <p:nvPr userDrawn="1"/>
        </p:nvCxnSpPr>
        <p:spPr>
          <a:xfrm>
            <a:off x="8774546" y="6495693"/>
            <a:ext cx="0" cy="361759"/>
          </a:xfrm>
          <a:prstGeom prst="line">
            <a:avLst/>
          </a:prstGeom>
          <a:ln w="9525" cmpd="sng">
            <a:solidFill>
              <a:srgbClr val="FFFFFF"/>
            </a:solidFill>
            <a:prstDash val="dot"/>
          </a:ln>
          <a:effectLst/>
        </p:spPr>
        <p:style>
          <a:lnRef idx="2">
            <a:schemeClr val="accent1"/>
          </a:lnRef>
          <a:fillRef idx="0">
            <a:schemeClr val="accent1"/>
          </a:fillRef>
          <a:effectRef idx="1">
            <a:schemeClr val="accent1"/>
          </a:effectRef>
          <a:fontRef idx="minor">
            <a:schemeClr val="tx1"/>
          </a:fontRef>
        </p:style>
      </p:cxnSp>
      <p:sp>
        <p:nvSpPr>
          <p:cNvPr id="7" name="Slide Number Placeholder 2"/>
          <p:cNvSpPr>
            <a:spLocks noGrp="1"/>
          </p:cNvSpPr>
          <p:nvPr>
            <p:ph type="sldNum" sz="quarter" idx="4"/>
          </p:nvPr>
        </p:nvSpPr>
        <p:spPr>
          <a:xfrm>
            <a:off x="8781143" y="6475385"/>
            <a:ext cx="362856" cy="362856"/>
          </a:xfrm>
          <a:prstGeom prst="rect">
            <a:avLst/>
          </a:prstGeom>
        </p:spPr>
        <p:txBody>
          <a:bodyPr vert="horz" lIns="0" tIns="0" rIns="0" bIns="0" rtlCol="0" anchor="ctr">
            <a:noAutofit/>
          </a:bodyPr>
          <a:lstStyle>
            <a:lvl1pPr>
              <a:defRPr lang="en-US" sz="800" smtClean="0">
                <a:solidFill>
                  <a:srgbClr val="FFFFFF"/>
                </a:solidFill>
                <a:latin typeface="Arial"/>
              </a:defRPr>
            </a:lvl1pPr>
          </a:lstStyle>
          <a:p>
            <a:pPr algn="ctr"/>
            <a:fld id="{6453F95C-7FA8-E048-BEDD-3F6B9882286F}" type="slidenum">
              <a:rPr lang="en-US" smtClean="0"/>
              <a:pPr algn="ctr"/>
              <a:t>‹#›</a:t>
            </a:fld>
            <a:endParaRPr lang="en-US" dirty="0"/>
          </a:p>
        </p:txBody>
      </p:sp>
    </p:spTree>
    <p:extLst>
      <p:ext uri="{BB962C8B-B14F-4D97-AF65-F5344CB8AC3E}">
        <p14:creationId xmlns:p14="http://schemas.microsoft.com/office/powerpoint/2010/main" val="1092665579"/>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Large Content Blac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FFFF"/>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350762" y="1597152"/>
            <a:ext cx="8448524" cy="4451048"/>
          </a:xfrm>
        </p:spPr>
        <p:txBody>
          <a:bodyPr vert="horz" lIns="0" tIns="0" rIns="0" bIns="0" rtlCol="0">
            <a:noAutofit/>
          </a:bodyPr>
          <a:lstStyle>
            <a:lvl1pPr>
              <a:defRPr lang="en-US" dirty="0" smtClean="0">
                <a:solidFill>
                  <a:srgbClr val="FFFFFF"/>
                </a:solidFill>
              </a:defRPr>
            </a:lvl1pPr>
            <a:lvl2pPr>
              <a:defRPr lang="en-US" dirty="0" smtClean="0">
                <a:solidFill>
                  <a:srgbClr val="FFFFFF"/>
                </a:solidFill>
              </a:defRPr>
            </a:lvl2pPr>
            <a:lvl3pPr>
              <a:defRPr lang="en-US" dirty="0" smtClean="0">
                <a:solidFill>
                  <a:srgbClr val="FFFFFF"/>
                </a:solidFill>
              </a:defRPr>
            </a:lvl3pPr>
            <a:lvl4pPr>
              <a:defRPr lang="en-US" dirty="0" smtClean="0">
                <a:solidFill>
                  <a:srgbClr val="FFFFFF"/>
                </a:solidFill>
              </a:defRPr>
            </a:lvl4pPr>
            <a:lvl5pPr>
              <a:defRPr lang="en-US" dirty="0">
                <a:solidFill>
                  <a:srgbClr val="FFFFF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6" name="Straight Connector 5"/>
          <p:cNvCxnSpPr/>
          <p:nvPr userDrawn="1"/>
        </p:nvCxnSpPr>
        <p:spPr>
          <a:xfrm>
            <a:off x="8774546" y="6495693"/>
            <a:ext cx="0" cy="361759"/>
          </a:xfrm>
          <a:prstGeom prst="line">
            <a:avLst/>
          </a:prstGeom>
          <a:ln w="9525" cmpd="sng">
            <a:solidFill>
              <a:srgbClr val="FFFFFF"/>
            </a:solidFill>
            <a:prstDash val="dot"/>
          </a:ln>
          <a:effectLst/>
        </p:spPr>
        <p:style>
          <a:lnRef idx="2">
            <a:schemeClr val="accent1"/>
          </a:lnRef>
          <a:fillRef idx="0">
            <a:schemeClr val="accent1"/>
          </a:fillRef>
          <a:effectRef idx="1">
            <a:schemeClr val="accent1"/>
          </a:effectRef>
          <a:fontRef idx="minor">
            <a:schemeClr val="tx1"/>
          </a:fontRef>
        </p:style>
      </p:cxnSp>
      <p:sp>
        <p:nvSpPr>
          <p:cNvPr id="8" name="Slide Number Placeholder 2"/>
          <p:cNvSpPr>
            <a:spLocks noGrp="1"/>
          </p:cNvSpPr>
          <p:nvPr>
            <p:ph type="sldNum" sz="quarter" idx="4"/>
          </p:nvPr>
        </p:nvSpPr>
        <p:spPr>
          <a:xfrm>
            <a:off x="8781143" y="6475385"/>
            <a:ext cx="362856" cy="362856"/>
          </a:xfrm>
          <a:prstGeom prst="rect">
            <a:avLst/>
          </a:prstGeom>
        </p:spPr>
        <p:txBody>
          <a:bodyPr vert="horz" lIns="0" tIns="0" rIns="0" bIns="0" rtlCol="0" anchor="ctr">
            <a:noAutofit/>
          </a:bodyPr>
          <a:lstStyle>
            <a:lvl1pPr>
              <a:defRPr lang="en-US" sz="800" smtClean="0">
                <a:solidFill>
                  <a:srgbClr val="FFFFFF"/>
                </a:solidFill>
                <a:latin typeface="Arial"/>
              </a:defRPr>
            </a:lvl1pPr>
          </a:lstStyle>
          <a:p>
            <a:pPr algn="ctr"/>
            <a:fld id="{6453F95C-7FA8-E048-BEDD-3F6B9882286F}" type="slidenum">
              <a:rPr lang="en-US" smtClean="0"/>
              <a:pPr algn="ctr"/>
              <a:t>‹#›</a:t>
            </a:fld>
            <a:endParaRPr lang="en-US" dirty="0"/>
          </a:p>
        </p:txBody>
      </p:sp>
    </p:spTree>
    <p:extLst>
      <p:ext uri="{BB962C8B-B14F-4D97-AF65-F5344CB8AC3E}">
        <p14:creationId xmlns:p14="http://schemas.microsoft.com/office/powerpoint/2010/main" val="30953140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ullets Only Blac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FFFF"/>
                </a:solidFill>
              </a:defRPr>
            </a:lvl1pPr>
          </a:lstStyle>
          <a:p>
            <a:r>
              <a:rPr lang="en-US" dirty="0" smtClean="0"/>
              <a:t>Click to edit Master title style</a:t>
            </a:r>
            <a:endParaRPr lang="en-US" dirty="0"/>
          </a:p>
        </p:txBody>
      </p:sp>
      <p:sp>
        <p:nvSpPr>
          <p:cNvPr id="4" name="Content Placeholder 2"/>
          <p:cNvSpPr>
            <a:spLocks noGrp="1"/>
          </p:cNvSpPr>
          <p:nvPr>
            <p:ph sz="half" idx="1"/>
          </p:nvPr>
        </p:nvSpPr>
        <p:spPr>
          <a:xfrm>
            <a:off x="350762" y="1597152"/>
            <a:ext cx="8448524" cy="4451048"/>
          </a:xfrm>
        </p:spPr>
        <p:txBody>
          <a:bodyPr vert="horz" lIns="0" tIns="0" rIns="0" bIns="0" rtlCol="0">
            <a:noAutofit/>
          </a:bodyPr>
          <a:lstStyle>
            <a:lvl1pPr marL="169863" indent="-169863">
              <a:lnSpc>
                <a:spcPct val="90000"/>
              </a:lnSpc>
              <a:spcBef>
                <a:spcPts val="200"/>
              </a:spcBef>
              <a:buFont typeface="Arial"/>
              <a:buChar char="•"/>
              <a:defRPr lang="en-US" sz="1700" b="0" dirty="0" smtClean="0">
                <a:solidFill>
                  <a:srgbClr val="FFFFFF"/>
                </a:solidFill>
              </a:defRPr>
            </a:lvl1pPr>
            <a:lvl2pPr marL="169863" indent="-169863">
              <a:lnSpc>
                <a:spcPct val="90000"/>
              </a:lnSpc>
              <a:spcBef>
                <a:spcPts val="200"/>
              </a:spcBef>
              <a:buFont typeface="Arial"/>
              <a:buChar char="•"/>
              <a:defRPr lang="en-US" sz="1700" dirty="0" smtClean="0">
                <a:solidFill>
                  <a:srgbClr val="FFFFFF"/>
                </a:solidFill>
              </a:defRPr>
            </a:lvl2pPr>
            <a:lvl3pPr marL="169863" indent="-169863">
              <a:lnSpc>
                <a:spcPct val="90000"/>
              </a:lnSpc>
              <a:spcBef>
                <a:spcPts val="200"/>
              </a:spcBef>
              <a:defRPr lang="en-US" sz="1700" dirty="0" smtClean="0">
                <a:solidFill>
                  <a:srgbClr val="FFFFFF"/>
                </a:solidFill>
              </a:defRPr>
            </a:lvl3pPr>
            <a:lvl4pPr marL="398463" indent="-228600">
              <a:lnSpc>
                <a:spcPct val="90000"/>
              </a:lnSpc>
              <a:spcBef>
                <a:spcPts val="200"/>
              </a:spcBef>
              <a:defRPr lang="en-US" sz="1500" dirty="0" smtClean="0">
                <a:solidFill>
                  <a:srgbClr val="FFFFFF"/>
                </a:solidFill>
              </a:defRPr>
            </a:lvl4pPr>
            <a:lvl5pPr marL="576263" indent="-177800">
              <a:lnSpc>
                <a:spcPct val="90000"/>
              </a:lnSpc>
              <a:spcBef>
                <a:spcPts val="200"/>
              </a:spcBef>
              <a:defRPr lang="en-US" sz="1300" dirty="0">
                <a:solidFill>
                  <a:srgbClr val="FFFFF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5" name="Straight Connector 4"/>
          <p:cNvCxnSpPr/>
          <p:nvPr userDrawn="1"/>
        </p:nvCxnSpPr>
        <p:spPr>
          <a:xfrm>
            <a:off x="8774546" y="6495693"/>
            <a:ext cx="0" cy="361759"/>
          </a:xfrm>
          <a:prstGeom prst="line">
            <a:avLst/>
          </a:prstGeom>
          <a:ln w="9525"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sp>
        <p:nvSpPr>
          <p:cNvPr id="7" name="Slide Number Placeholder 2"/>
          <p:cNvSpPr>
            <a:spLocks noGrp="1"/>
          </p:cNvSpPr>
          <p:nvPr>
            <p:ph type="sldNum" sz="quarter" idx="4"/>
          </p:nvPr>
        </p:nvSpPr>
        <p:spPr>
          <a:xfrm>
            <a:off x="8781143" y="6475385"/>
            <a:ext cx="362856" cy="362856"/>
          </a:xfrm>
          <a:prstGeom prst="rect">
            <a:avLst/>
          </a:prstGeom>
        </p:spPr>
        <p:txBody>
          <a:bodyPr vert="horz" lIns="0" tIns="0" rIns="0" bIns="0" rtlCol="0" anchor="ctr">
            <a:noAutofit/>
          </a:bodyPr>
          <a:lstStyle>
            <a:lvl1pPr>
              <a:defRPr lang="en-US" sz="800" smtClean="0">
                <a:solidFill>
                  <a:srgbClr val="FFFFFF"/>
                </a:solidFill>
                <a:latin typeface="Arial"/>
              </a:defRPr>
            </a:lvl1pPr>
          </a:lstStyle>
          <a:p>
            <a:pPr algn="ctr"/>
            <a:fld id="{6453F95C-7FA8-E048-BEDD-3F6B9882286F}" type="slidenum">
              <a:rPr lang="en-US" smtClean="0"/>
              <a:pPr algn="ctr"/>
              <a:t>‹#›</a:t>
            </a:fld>
            <a:endParaRPr lang="en-US" dirty="0"/>
          </a:p>
        </p:txBody>
      </p:sp>
    </p:spTree>
    <p:extLst>
      <p:ext uri="{BB962C8B-B14F-4D97-AF65-F5344CB8AC3E}">
        <p14:creationId xmlns:p14="http://schemas.microsoft.com/office/powerpoint/2010/main" val="27038398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7472" y="1600201"/>
            <a:ext cx="4154541" cy="4525963"/>
          </a:xfrm>
        </p:spPr>
        <p:txBody>
          <a:bodyPr/>
          <a:lstStyle>
            <a:lvl1pPr>
              <a:lnSpc>
                <a:spcPct val="90000"/>
              </a:lnSpc>
              <a:spcBef>
                <a:spcPts val="200"/>
              </a:spcBef>
              <a:spcAft>
                <a:spcPts val="400"/>
              </a:spcAft>
              <a:defRPr sz="1700"/>
            </a:lvl1pPr>
            <a:lvl2pPr>
              <a:lnSpc>
                <a:spcPct val="90000"/>
              </a:lnSpc>
              <a:spcBef>
                <a:spcPts val="200"/>
              </a:spcBef>
              <a:spcAft>
                <a:spcPts val="400"/>
              </a:spcAft>
              <a:defRPr sz="1700"/>
            </a:lvl2pPr>
            <a:lvl3pPr>
              <a:lnSpc>
                <a:spcPct val="90000"/>
              </a:lnSpc>
              <a:spcBef>
                <a:spcPts val="200"/>
              </a:spcBef>
              <a:spcAft>
                <a:spcPts val="400"/>
              </a:spcAft>
              <a:defRPr sz="1500"/>
            </a:lvl3pPr>
            <a:lvl4pPr>
              <a:lnSpc>
                <a:spcPct val="90000"/>
              </a:lnSpc>
              <a:spcBef>
                <a:spcPts val="200"/>
              </a:spcBef>
              <a:spcAft>
                <a:spcPts val="400"/>
              </a:spcAft>
              <a:defRPr sz="13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4" name="Content Placeholder 3"/>
          <p:cNvSpPr>
            <a:spLocks noGrp="1"/>
          </p:cNvSpPr>
          <p:nvPr>
            <p:ph sz="half" idx="2"/>
          </p:nvPr>
        </p:nvSpPr>
        <p:spPr>
          <a:xfrm>
            <a:off x="4648200" y="1600201"/>
            <a:ext cx="4154541" cy="4525963"/>
          </a:xfrm>
        </p:spPr>
        <p:txBody>
          <a:bodyPr/>
          <a:lstStyle>
            <a:lvl1pPr>
              <a:lnSpc>
                <a:spcPct val="90000"/>
              </a:lnSpc>
              <a:spcBef>
                <a:spcPts val="200"/>
              </a:spcBef>
              <a:spcAft>
                <a:spcPts val="400"/>
              </a:spcAft>
              <a:defRPr sz="1700"/>
            </a:lvl1pPr>
            <a:lvl2pPr>
              <a:lnSpc>
                <a:spcPct val="90000"/>
              </a:lnSpc>
              <a:spcBef>
                <a:spcPts val="200"/>
              </a:spcBef>
              <a:spcAft>
                <a:spcPts val="400"/>
              </a:spcAft>
              <a:defRPr sz="1700"/>
            </a:lvl2pPr>
            <a:lvl3pPr>
              <a:lnSpc>
                <a:spcPct val="90000"/>
              </a:lnSpc>
              <a:spcBef>
                <a:spcPts val="200"/>
              </a:spcBef>
              <a:spcAft>
                <a:spcPts val="400"/>
              </a:spcAft>
              <a:defRPr sz="1500"/>
            </a:lvl3pPr>
            <a:lvl4pPr>
              <a:lnSpc>
                <a:spcPct val="90000"/>
              </a:lnSpc>
              <a:spcBef>
                <a:spcPts val="200"/>
              </a:spcBef>
              <a:spcAft>
                <a:spcPts val="400"/>
              </a:spcAft>
              <a:defRPr sz="13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6" name="Slide Number Placeholder 2"/>
          <p:cNvSpPr>
            <a:spLocks noGrp="1"/>
          </p:cNvSpPr>
          <p:nvPr>
            <p:ph type="sldNum" sz="quarter" idx="4"/>
          </p:nvPr>
        </p:nvSpPr>
        <p:spPr>
          <a:xfrm>
            <a:off x="8781143" y="6475385"/>
            <a:ext cx="362856" cy="362856"/>
          </a:xfrm>
          <a:prstGeom prst="rect">
            <a:avLst/>
          </a:prstGeom>
        </p:spPr>
        <p:txBody>
          <a:bodyPr vert="horz" lIns="0" tIns="0" rIns="0" bIns="0" rtlCol="0" anchor="ctr">
            <a:noAutofit/>
          </a:bodyPr>
          <a:lstStyle>
            <a:lvl1pPr>
              <a:defRPr lang="en-US" sz="800" smtClean="0">
                <a:solidFill>
                  <a:srgbClr val="FFFFFF"/>
                </a:solidFill>
                <a:latin typeface="Arial"/>
              </a:defRPr>
            </a:lvl1pPr>
          </a:lstStyle>
          <a:p>
            <a:pPr algn="ctr"/>
            <a:fld id="{6453F95C-7FA8-E048-BEDD-3F6B9882286F}" type="slidenum">
              <a:rPr lang="en-US" smtClean="0"/>
              <a:pPr algn="ctr"/>
              <a:t>‹#›</a:t>
            </a:fld>
            <a:endParaRPr lang="en-US" dirty="0"/>
          </a:p>
        </p:txBody>
      </p:sp>
    </p:spTree>
    <p:extLst>
      <p:ext uri="{BB962C8B-B14F-4D97-AF65-F5344CB8AC3E}">
        <p14:creationId xmlns:p14="http://schemas.microsoft.com/office/powerpoint/2010/main" val="1548076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ogo Slide">
    <p:spTree>
      <p:nvGrpSpPr>
        <p:cNvPr id="1" name=""/>
        <p:cNvGrpSpPr/>
        <p:nvPr/>
      </p:nvGrpSpPr>
      <p:grpSpPr>
        <a:xfrm>
          <a:off x="0" y="0"/>
          <a:ext cx="0" cy="0"/>
          <a:chOff x="0" y="0"/>
          <a:chExt cx="0" cy="0"/>
        </a:xfrm>
      </p:grpSpPr>
      <p:sp>
        <p:nvSpPr>
          <p:cNvPr id="4" name="Slide Number Placeholder 2"/>
          <p:cNvSpPr>
            <a:spLocks noGrp="1"/>
          </p:cNvSpPr>
          <p:nvPr>
            <p:ph type="sldNum" sz="quarter" idx="4"/>
          </p:nvPr>
        </p:nvSpPr>
        <p:spPr>
          <a:xfrm>
            <a:off x="8781143" y="6475385"/>
            <a:ext cx="362856" cy="362856"/>
          </a:xfrm>
          <a:prstGeom prst="rect">
            <a:avLst/>
          </a:prstGeom>
        </p:spPr>
        <p:txBody>
          <a:bodyPr vert="horz" lIns="0" tIns="0" rIns="0" bIns="0" rtlCol="0" anchor="ctr">
            <a:noAutofit/>
          </a:bodyPr>
          <a:lstStyle>
            <a:lvl1pPr>
              <a:defRPr lang="en-US" sz="800" smtClean="0">
                <a:solidFill>
                  <a:schemeClr val="tx1"/>
                </a:solidFill>
                <a:latin typeface="Arial"/>
              </a:defRPr>
            </a:lvl1pPr>
          </a:lstStyle>
          <a:p>
            <a:pPr algn="ctr"/>
            <a:fld id="{6453F95C-7FA8-E048-BEDD-3F6B9882286F}" type="slidenum">
              <a:rPr lang="en-US" smtClean="0"/>
              <a:pPr algn="ctr"/>
              <a:t>‹#›</a:t>
            </a:fld>
            <a:endParaRPr lang="en-US" dirty="0"/>
          </a:p>
        </p:txBody>
      </p:sp>
      <p:pic>
        <p:nvPicPr>
          <p:cNvPr id="6" name="Picture 5" descr="Hologic_Main_Logo_PMS2756.png"/>
          <p:cNvPicPr>
            <a:picLocks noChangeAspect="1"/>
          </p:cNvPicPr>
          <p:nvPr userDrawn="1"/>
        </p:nvPicPr>
        <p:blipFill rotWithShape="1">
          <a:blip r:embed="rId2" cstate="screen">
            <a:extLst>
              <a:ext uri="{28A0092B-C50C-407E-A947-70E740481C1C}">
                <a14:useLocalDpi xmlns:a14="http://schemas.microsoft.com/office/drawing/2010/main"/>
              </a:ext>
            </a:extLst>
          </a:blip>
          <a:srcRect l="20064" t="31694" r="18717" b="31011"/>
          <a:stretch/>
        </p:blipFill>
        <p:spPr>
          <a:xfrm>
            <a:off x="423336" y="3041481"/>
            <a:ext cx="4669693" cy="1778000"/>
          </a:xfrm>
          <a:prstGeom prst="rect">
            <a:avLst/>
          </a:prstGeom>
        </p:spPr>
      </p:pic>
    </p:spTree>
    <p:extLst>
      <p:ext uri="{BB962C8B-B14F-4D97-AF65-F5344CB8AC3E}">
        <p14:creationId xmlns:p14="http://schemas.microsoft.com/office/powerpoint/2010/main" val="8368190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and Pho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lgn="ctr">
              <a:defRPr/>
            </a:lvl1pPr>
          </a:lstStyle>
          <a:p>
            <a:fld id="{6453F95C-7FA8-E048-BEDD-3F6B9882286F}" type="slidenum">
              <a:rPr lang="en-US" smtClean="0"/>
              <a:pPr/>
              <a:t>‹#›</a:t>
            </a:fld>
            <a:endParaRPr lang="en-US" dirty="0"/>
          </a:p>
        </p:txBody>
      </p:sp>
      <p:sp>
        <p:nvSpPr>
          <p:cNvPr id="5" name="Picture Placeholder 4"/>
          <p:cNvSpPr>
            <a:spLocks noGrp="1"/>
          </p:cNvSpPr>
          <p:nvPr>
            <p:ph type="pic" sz="quarter" idx="11"/>
          </p:nvPr>
        </p:nvSpPr>
        <p:spPr>
          <a:xfrm>
            <a:off x="3758775" y="1597152"/>
            <a:ext cx="5048250" cy="4597400"/>
          </a:xfrm>
        </p:spPr>
        <p:txBody>
          <a:bodyPr/>
          <a:lstStyle/>
          <a:p>
            <a:endParaRPr lang="en-US"/>
          </a:p>
        </p:txBody>
      </p:sp>
      <p:sp>
        <p:nvSpPr>
          <p:cNvPr id="6" name="Text Placeholder 2"/>
          <p:cNvSpPr>
            <a:spLocks noGrp="1"/>
          </p:cNvSpPr>
          <p:nvPr>
            <p:ph idx="1" hasCustomPrompt="1"/>
          </p:nvPr>
        </p:nvSpPr>
        <p:spPr>
          <a:xfrm>
            <a:off x="350763" y="1600201"/>
            <a:ext cx="3315588" cy="4606636"/>
          </a:xfrm>
          <a:prstGeom prst="rect">
            <a:avLst/>
          </a:prstGeom>
        </p:spPr>
        <p:txBody>
          <a:bodyPr vert="horz" lIns="0" tIns="0" rIns="0" bIns="0" rtlCol="0">
            <a:noAutofit/>
          </a:bodyPr>
          <a:lstStyle>
            <a:lvl1pPr>
              <a:defRPr sz="1700">
                <a:solidFill>
                  <a:schemeClr val="accent5"/>
                </a:solidFill>
              </a:defRPr>
            </a:lvl1pPr>
          </a:lstStyle>
          <a:p>
            <a:pPr lvl="0"/>
            <a:r>
              <a:rPr lang="en-US" dirty="0" smtClean="0"/>
              <a:t>Click to edit Master text styles</a:t>
            </a:r>
            <a:endParaRPr lang="en-US" dirty="0"/>
          </a:p>
        </p:txBody>
      </p:sp>
    </p:spTree>
    <p:extLst>
      <p:ext uri="{BB962C8B-B14F-4D97-AF65-F5344CB8AC3E}">
        <p14:creationId xmlns:p14="http://schemas.microsoft.com/office/powerpoint/2010/main" val="3227296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 Points Black">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a:xfrm>
            <a:off x="352955" y="1677941"/>
            <a:ext cx="1827212" cy="3088792"/>
          </a:xfrm>
          <a:noFill/>
        </p:spPr>
        <p:txBody>
          <a:bodyPr/>
          <a:lstStyle/>
          <a:p>
            <a:endParaRPr lang="en-US" dirty="0"/>
          </a:p>
        </p:txBody>
      </p:sp>
      <p:sp>
        <p:nvSpPr>
          <p:cNvPr id="6" name="Picture Placeholder 4"/>
          <p:cNvSpPr>
            <a:spLocks noGrp="1"/>
          </p:cNvSpPr>
          <p:nvPr>
            <p:ph type="pic" sz="quarter" idx="12"/>
          </p:nvPr>
        </p:nvSpPr>
        <p:spPr>
          <a:xfrm>
            <a:off x="2562577" y="1677941"/>
            <a:ext cx="1828800" cy="3088792"/>
          </a:xfrm>
          <a:noFill/>
        </p:spPr>
        <p:txBody>
          <a:bodyPr/>
          <a:lstStyle/>
          <a:p>
            <a:endParaRPr lang="en-US"/>
          </a:p>
        </p:txBody>
      </p:sp>
      <p:sp>
        <p:nvSpPr>
          <p:cNvPr id="7" name="Picture Placeholder 4"/>
          <p:cNvSpPr>
            <a:spLocks noGrp="1"/>
          </p:cNvSpPr>
          <p:nvPr>
            <p:ph type="pic" sz="quarter" idx="13"/>
          </p:nvPr>
        </p:nvSpPr>
        <p:spPr>
          <a:xfrm>
            <a:off x="4768381" y="1677941"/>
            <a:ext cx="1827155" cy="3088792"/>
          </a:xfrm>
          <a:noFill/>
        </p:spPr>
        <p:txBody>
          <a:bodyPr/>
          <a:lstStyle/>
          <a:p>
            <a:endParaRPr lang="en-US"/>
          </a:p>
        </p:txBody>
      </p:sp>
      <p:sp>
        <p:nvSpPr>
          <p:cNvPr id="8" name="Picture Placeholder 4"/>
          <p:cNvSpPr>
            <a:spLocks noGrp="1"/>
          </p:cNvSpPr>
          <p:nvPr>
            <p:ph type="pic" sz="quarter" idx="14"/>
          </p:nvPr>
        </p:nvSpPr>
        <p:spPr>
          <a:xfrm>
            <a:off x="6977945" y="1677941"/>
            <a:ext cx="1823862" cy="3088792"/>
          </a:xfrm>
          <a:noFill/>
        </p:spPr>
        <p:txBody>
          <a:bodyPr/>
          <a:lstStyle/>
          <a:p>
            <a:endParaRPr lang="en-US"/>
          </a:p>
        </p:txBody>
      </p:sp>
      <p:sp>
        <p:nvSpPr>
          <p:cNvPr id="9" name="Content Placeholder 2"/>
          <p:cNvSpPr>
            <a:spLocks noGrp="1"/>
          </p:cNvSpPr>
          <p:nvPr>
            <p:ph sz="half" idx="1"/>
          </p:nvPr>
        </p:nvSpPr>
        <p:spPr>
          <a:xfrm>
            <a:off x="350763" y="4871157"/>
            <a:ext cx="1829405" cy="1456396"/>
          </a:xfrm>
        </p:spPr>
        <p:txBody>
          <a:bodyPr vert="horz" lIns="0" tIns="0" rIns="0" bIns="0" rtlCol="0" anchor="t" anchorCtr="0">
            <a:noAutofit/>
          </a:bodyPr>
          <a:lstStyle>
            <a:lvl1pPr>
              <a:defRPr lang="en-US" sz="1700" dirty="0" smtClean="0">
                <a:solidFill>
                  <a:srgbClr val="FFFFFF"/>
                </a:solidFill>
              </a:defRPr>
            </a:lvl1pPr>
            <a:lvl2pPr>
              <a:defRPr lang="en-US" sz="1500" dirty="0" smtClean="0">
                <a:solidFill>
                  <a:srgbClr val="FFFFFF"/>
                </a:solidFill>
              </a:defRPr>
            </a:lvl2pPr>
          </a:lstStyle>
          <a:p>
            <a:pPr lvl="0"/>
            <a:r>
              <a:rPr lang="en-US" dirty="0" smtClean="0"/>
              <a:t>Click to edit Master text styles</a:t>
            </a:r>
          </a:p>
          <a:p>
            <a:pPr lvl="1"/>
            <a:r>
              <a:rPr lang="en-US" dirty="0" smtClean="0"/>
              <a:t>Second level</a:t>
            </a:r>
          </a:p>
        </p:txBody>
      </p:sp>
      <p:sp>
        <p:nvSpPr>
          <p:cNvPr id="10" name="Content Placeholder 2"/>
          <p:cNvSpPr>
            <a:spLocks noGrp="1"/>
          </p:cNvSpPr>
          <p:nvPr>
            <p:ph sz="half" idx="15"/>
          </p:nvPr>
        </p:nvSpPr>
        <p:spPr>
          <a:xfrm>
            <a:off x="2562577" y="4868334"/>
            <a:ext cx="1828800" cy="1456396"/>
          </a:xfrm>
        </p:spPr>
        <p:txBody>
          <a:bodyPr vert="horz" lIns="0" tIns="0" rIns="0" bIns="0" rtlCol="0" anchor="t" anchorCtr="0">
            <a:noAutofit/>
          </a:bodyPr>
          <a:lstStyle>
            <a:lvl1pPr>
              <a:defRPr lang="en-US" sz="1700" dirty="0" smtClean="0">
                <a:solidFill>
                  <a:srgbClr val="FFFFFF"/>
                </a:solidFill>
              </a:defRPr>
            </a:lvl1pPr>
            <a:lvl2pPr>
              <a:defRPr lang="en-US" sz="1500" dirty="0" smtClean="0">
                <a:solidFill>
                  <a:srgbClr val="FFFFFF"/>
                </a:solidFill>
              </a:defRPr>
            </a:lvl2pPr>
          </a:lstStyle>
          <a:p>
            <a:pPr lvl="0"/>
            <a:r>
              <a:rPr lang="en-US" dirty="0" smtClean="0"/>
              <a:t>Click to edit Master text styles</a:t>
            </a:r>
          </a:p>
          <a:p>
            <a:pPr lvl="1"/>
            <a:r>
              <a:rPr lang="en-US" dirty="0" smtClean="0"/>
              <a:t>Second level</a:t>
            </a:r>
          </a:p>
        </p:txBody>
      </p:sp>
      <p:sp>
        <p:nvSpPr>
          <p:cNvPr id="11" name="Content Placeholder 2"/>
          <p:cNvSpPr>
            <a:spLocks noGrp="1"/>
          </p:cNvSpPr>
          <p:nvPr>
            <p:ph sz="half" idx="16"/>
          </p:nvPr>
        </p:nvSpPr>
        <p:spPr>
          <a:xfrm>
            <a:off x="4769556" y="4868334"/>
            <a:ext cx="1827388" cy="1456396"/>
          </a:xfrm>
        </p:spPr>
        <p:txBody>
          <a:bodyPr vert="horz" lIns="0" tIns="0" rIns="0" bIns="0" rtlCol="0" anchor="t" anchorCtr="0">
            <a:noAutofit/>
          </a:bodyPr>
          <a:lstStyle>
            <a:lvl1pPr>
              <a:defRPr lang="en-US" sz="1700" dirty="0" smtClean="0">
                <a:solidFill>
                  <a:srgbClr val="FFFFFF"/>
                </a:solidFill>
              </a:defRPr>
            </a:lvl1pPr>
            <a:lvl2pPr>
              <a:defRPr lang="en-US" sz="1500" dirty="0" smtClean="0">
                <a:solidFill>
                  <a:srgbClr val="FFFFFF"/>
                </a:solidFill>
              </a:defRPr>
            </a:lvl2pPr>
          </a:lstStyle>
          <a:p>
            <a:pPr lvl="0"/>
            <a:r>
              <a:rPr lang="en-US" dirty="0" smtClean="0"/>
              <a:t>Click to edit Master text styles</a:t>
            </a:r>
          </a:p>
          <a:p>
            <a:pPr lvl="1"/>
            <a:r>
              <a:rPr lang="en-US" dirty="0" smtClean="0"/>
              <a:t>Second level</a:t>
            </a:r>
          </a:p>
        </p:txBody>
      </p:sp>
      <p:sp>
        <p:nvSpPr>
          <p:cNvPr id="12" name="Content Placeholder 2"/>
          <p:cNvSpPr>
            <a:spLocks noGrp="1"/>
          </p:cNvSpPr>
          <p:nvPr>
            <p:ph sz="half" idx="17"/>
          </p:nvPr>
        </p:nvSpPr>
        <p:spPr>
          <a:xfrm>
            <a:off x="6977946" y="4868333"/>
            <a:ext cx="1824567" cy="1456396"/>
          </a:xfrm>
        </p:spPr>
        <p:txBody>
          <a:bodyPr vert="horz" lIns="0" tIns="0" rIns="0" bIns="0" rtlCol="0" anchor="t" anchorCtr="0">
            <a:noAutofit/>
          </a:bodyPr>
          <a:lstStyle>
            <a:lvl1pPr>
              <a:defRPr lang="en-US" sz="1700" dirty="0" smtClean="0">
                <a:solidFill>
                  <a:srgbClr val="FFFFFF"/>
                </a:solidFill>
              </a:defRPr>
            </a:lvl1pPr>
            <a:lvl2pPr>
              <a:defRPr lang="en-US" sz="1500" dirty="0" smtClean="0">
                <a:solidFill>
                  <a:srgbClr val="FFFFFF"/>
                </a:solidFill>
              </a:defRPr>
            </a:lvl2pPr>
          </a:lstStyle>
          <a:p>
            <a:pPr lvl="0"/>
            <a:r>
              <a:rPr lang="en-US" dirty="0" smtClean="0"/>
              <a:t>Click to edit Master text styles</a:t>
            </a:r>
          </a:p>
          <a:p>
            <a:pPr lvl="1"/>
            <a:r>
              <a:rPr lang="en-US" dirty="0" smtClean="0"/>
              <a:t>Second level</a:t>
            </a:r>
          </a:p>
        </p:txBody>
      </p:sp>
      <p:sp>
        <p:nvSpPr>
          <p:cNvPr id="13" name="Title 1"/>
          <p:cNvSpPr>
            <a:spLocks noGrp="1"/>
          </p:cNvSpPr>
          <p:nvPr>
            <p:ph type="title"/>
          </p:nvPr>
        </p:nvSpPr>
        <p:spPr>
          <a:xfrm>
            <a:off x="350763" y="274639"/>
            <a:ext cx="8454571" cy="1143000"/>
          </a:xfrm>
        </p:spPr>
        <p:txBody>
          <a:bodyPr/>
          <a:lstStyle>
            <a:lvl1pPr>
              <a:defRPr>
                <a:solidFill>
                  <a:srgbClr val="FFFFFF"/>
                </a:solidFill>
              </a:defRPr>
            </a:lvl1pPr>
          </a:lstStyle>
          <a:p>
            <a:r>
              <a:rPr lang="en-US" dirty="0" smtClean="0"/>
              <a:t>Click to edit Master title style</a:t>
            </a:r>
            <a:endParaRPr lang="en-US" dirty="0"/>
          </a:p>
        </p:txBody>
      </p:sp>
      <p:sp>
        <p:nvSpPr>
          <p:cNvPr id="14" name="Slide Number Placeholder 2"/>
          <p:cNvSpPr>
            <a:spLocks noGrp="1"/>
          </p:cNvSpPr>
          <p:nvPr>
            <p:ph type="sldNum" sz="quarter" idx="4"/>
          </p:nvPr>
        </p:nvSpPr>
        <p:spPr>
          <a:xfrm>
            <a:off x="8781143" y="6475385"/>
            <a:ext cx="362856" cy="362856"/>
          </a:xfrm>
          <a:prstGeom prst="rect">
            <a:avLst/>
          </a:prstGeom>
        </p:spPr>
        <p:txBody>
          <a:bodyPr vert="horz" lIns="0" tIns="0" rIns="0" bIns="0" rtlCol="0" anchor="ctr">
            <a:noAutofit/>
          </a:bodyPr>
          <a:lstStyle>
            <a:lvl1pPr>
              <a:defRPr lang="en-US" sz="800" smtClean="0">
                <a:solidFill>
                  <a:srgbClr val="FFFFFF"/>
                </a:solidFill>
                <a:latin typeface="Arial"/>
              </a:defRPr>
            </a:lvl1pPr>
          </a:lstStyle>
          <a:p>
            <a:pPr algn="ctr"/>
            <a:fld id="{6453F95C-7FA8-E048-BEDD-3F6B9882286F}" type="slidenum">
              <a:rPr lang="en-US" smtClean="0"/>
              <a:pPr algn="ctr"/>
              <a:t>‹#›</a:t>
            </a:fld>
            <a:endParaRPr lang="en-US" dirty="0"/>
          </a:p>
        </p:txBody>
      </p:sp>
    </p:spTree>
    <p:extLst>
      <p:ext uri="{BB962C8B-B14F-4D97-AF65-F5344CB8AC3E}">
        <p14:creationId xmlns:p14="http://schemas.microsoft.com/office/powerpoint/2010/main" val="32261912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Bottom Black">
    <p:spTree>
      <p:nvGrpSpPr>
        <p:cNvPr id="1" name=""/>
        <p:cNvGrpSpPr/>
        <p:nvPr/>
      </p:nvGrpSpPr>
      <p:grpSpPr>
        <a:xfrm>
          <a:off x="0" y="0"/>
          <a:ext cx="0" cy="0"/>
          <a:chOff x="0" y="0"/>
          <a:chExt cx="0" cy="0"/>
        </a:xfrm>
      </p:grpSpPr>
      <p:sp>
        <p:nvSpPr>
          <p:cNvPr id="5" name="Title 1"/>
          <p:cNvSpPr>
            <a:spLocks noGrp="1"/>
          </p:cNvSpPr>
          <p:nvPr>
            <p:ph type="title"/>
          </p:nvPr>
        </p:nvSpPr>
        <p:spPr>
          <a:xfrm>
            <a:off x="350763" y="5226244"/>
            <a:ext cx="8454571" cy="1023696"/>
          </a:xfrm>
        </p:spPr>
        <p:txBody>
          <a:bodyPr anchor="ctr"/>
          <a:lstStyle>
            <a:lvl1pPr>
              <a:defRPr>
                <a:solidFill>
                  <a:srgbClr val="FFFFFF"/>
                </a:solidFill>
              </a:defRPr>
            </a:lvl1pPr>
          </a:lstStyle>
          <a:p>
            <a:r>
              <a:rPr lang="en-US" dirty="0" smtClean="0"/>
              <a:t>Click to edit Master title style</a:t>
            </a:r>
            <a:endParaRPr lang="en-US" dirty="0"/>
          </a:p>
        </p:txBody>
      </p:sp>
      <p:sp>
        <p:nvSpPr>
          <p:cNvPr id="6" name="Content Placeholder 2"/>
          <p:cNvSpPr>
            <a:spLocks noGrp="1"/>
          </p:cNvSpPr>
          <p:nvPr>
            <p:ph sz="half" idx="1"/>
          </p:nvPr>
        </p:nvSpPr>
        <p:spPr>
          <a:xfrm>
            <a:off x="350762" y="762001"/>
            <a:ext cx="8448524" cy="4233335"/>
          </a:xfrm>
        </p:spPr>
        <p:txBody>
          <a:bodyPr vert="horz" lIns="0" tIns="0" rIns="0" bIns="0" rtlCol="0">
            <a:noAutofit/>
          </a:bodyPr>
          <a:lstStyle>
            <a:lvl1pPr>
              <a:defRPr lang="en-US" dirty="0" smtClean="0">
                <a:solidFill>
                  <a:srgbClr val="FFFFFF"/>
                </a:solidFill>
              </a:defRPr>
            </a:lvl1pPr>
            <a:lvl2pPr>
              <a:defRPr lang="en-US" dirty="0" smtClean="0">
                <a:solidFill>
                  <a:srgbClr val="FFFFFF"/>
                </a:solidFill>
              </a:defRPr>
            </a:lvl2pPr>
            <a:lvl3pPr>
              <a:defRPr lang="en-US" dirty="0" smtClean="0">
                <a:solidFill>
                  <a:srgbClr val="FFFFFF"/>
                </a:solidFill>
              </a:defRPr>
            </a:lvl3pPr>
            <a:lvl4pPr>
              <a:defRPr lang="en-US" dirty="0" smtClean="0">
                <a:solidFill>
                  <a:srgbClr val="FFFFFF"/>
                </a:solidFill>
              </a:defRPr>
            </a:lvl4pPr>
            <a:lvl5pPr>
              <a:defRPr lang="en-US" dirty="0">
                <a:solidFill>
                  <a:srgbClr val="FFFFF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2"/>
          <p:cNvSpPr>
            <a:spLocks noGrp="1"/>
          </p:cNvSpPr>
          <p:nvPr>
            <p:ph type="sldNum" sz="quarter" idx="4"/>
          </p:nvPr>
        </p:nvSpPr>
        <p:spPr>
          <a:xfrm>
            <a:off x="8781143" y="6475385"/>
            <a:ext cx="362856" cy="362856"/>
          </a:xfrm>
          <a:prstGeom prst="rect">
            <a:avLst/>
          </a:prstGeom>
        </p:spPr>
        <p:txBody>
          <a:bodyPr vert="horz" lIns="0" tIns="0" rIns="0" bIns="0" rtlCol="0" anchor="ctr">
            <a:noAutofit/>
          </a:bodyPr>
          <a:lstStyle>
            <a:lvl1pPr>
              <a:defRPr lang="en-US" sz="800" smtClean="0">
                <a:solidFill>
                  <a:srgbClr val="FFFFFF"/>
                </a:solidFill>
                <a:latin typeface="Arial"/>
              </a:defRPr>
            </a:lvl1pPr>
          </a:lstStyle>
          <a:p>
            <a:pPr algn="ctr"/>
            <a:fld id="{6453F95C-7FA8-E048-BEDD-3F6B9882286F}" type="slidenum">
              <a:rPr lang="en-US" smtClean="0"/>
              <a:pPr algn="ctr"/>
              <a:t>‹#›</a:t>
            </a:fld>
            <a:endParaRPr lang="en-US" dirty="0"/>
          </a:p>
        </p:txBody>
      </p:sp>
    </p:spTree>
    <p:extLst>
      <p:ext uri="{BB962C8B-B14F-4D97-AF65-F5344CB8AC3E}">
        <p14:creationId xmlns:p14="http://schemas.microsoft.com/office/powerpoint/2010/main" val="18721490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Only Blac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cxnSp>
        <p:nvCxnSpPr>
          <p:cNvPr id="7" name="Straight Connector 6"/>
          <p:cNvCxnSpPr/>
          <p:nvPr userDrawn="1"/>
        </p:nvCxnSpPr>
        <p:spPr>
          <a:xfrm>
            <a:off x="8774546" y="6495693"/>
            <a:ext cx="0" cy="361759"/>
          </a:xfrm>
          <a:prstGeom prst="line">
            <a:avLst/>
          </a:prstGeom>
          <a:ln w="9525" cmpd="sng">
            <a:solidFill>
              <a:srgbClr val="FFFFFF"/>
            </a:solidFill>
            <a:prstDash val="dot"/>
          </a:ln>
          <a:effectLst/>
        </p:spPr>
        <p:style>
          <a:lnRef idx="2">
            <a:schemeClr val="accent1"/>
          </a:lnRef>
          <a:fillRef idx="0">
            <a:schemeClr val="accent1"/>
          </a:fillRef>
          <a:effectRef idx="1">
            <a:schemeClr val="accent1"/>
          </a:effectRef>
          <a:fontRef idx="minor">
            <a:schemeClr val="tx1"/>
          </a:fontRef>
        </p:style>
      </p:cxnSp>
      <p:sp>
        <p:nvSpPr>
          <p:cNvPr id="6" name="Slide Number Placeholder 2"/>
          <p:cNvSpPr>
            <a:spLocks noGrp="1"/>
          </p:cNvSpPr>
          <p:nvPr>
            <p:ph type="sldNum" sz="quarter" idx="4"/>
          </p:nvPr>
        </p:nvSpPr>
        <p:spPr>
          <a:xfrm>
            <a:off x="8781143" y="6475385"/>
            <a:ext cx="362856" cy="362856"/>
          </a:xfrm>
          <a:prstGeom prst="rect">
            <a:avLst/>
          </a:prstGeom>
        </p:spPr>
        <p:txBody>
          <a:bodyPr vert="horz" lIns="0" tIns="0" rIns="0" bIns="0" rtlCol="0" anchor="ctr">
            <a:noAutofit/>
          </a:bodyPr>
          <a:lstStyle>
            <a:lvl1pPr>
              <a:defRPr lang="en-US" sz="800" smtClean="0">
                <a:solidFill>
                  <a:srgbClr val="FFFFFF"/>
                </a:solidFill>
                <a:latin typeface="Arial"/>
              </a:defRPr>
            </a:lvl1pPr>
          </a:lstStyle>
          <a:p>
            <a:pPr algn="ctr"/>
            <a:fld id="{6453F95C-7FA8-E048-BEDD-3F6B9882286F}" type="slidenum">
              <a:rPr lang="en-US" smtClean="0"/>
              <a:pPr algn="ctr"/>
              <a:t>‹#›</a:t>
            </a:fld>
            <a:endParaRPr lang="en-US" dirty="0"/>
          </a:p>
        </p:txBody>
      </p:sp>
    </p:spTree>
    <p:extLst>
      <p:ext uri="{BB962C8B-B14F-4D97-AF65-F5344CB8AC3E}">
        <p14:creationId xmlns:p14="http://schemas.microsoft.com/office/powerpoint/2010/main" val="19655539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ank Black">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a:xfrm>
            <a:off x="8781143" y="6475385"/>
            <a:ext cx="362856" cy="362856"/>
          </a:xfrm>
          <a:prstGeom prst="rect">
            <a:avLst/>
          </a:prstGeom>
        </p:spPr>
        <p:txBody>
          <a:bodyPr vert="horz" lIns="0" tIns="0" rIns="0" bIns="0" rtlCol="0" anchor="ctr">
            <a:noAutofit/>
          </a:bodyPr>
          <a:lstStyle>
            <a:lvl1pPr>
              <a:defRPr lang="en-US" sz="800" smtClean="0">
                <a:solidFill>
                  <a:srgbClr val="FFFFFF"/>
                </a:solidFill>
                <a:latin typeface="Arial"/>
              </a:defRPr>
            </a:lvl1pPr>
          </a:lstStyle>
          <a:p>
            <a:pPr algn="ctr"/>
            <a:fld id="{6453F95C-7FA8-E048-BEDD-3F6B9882286F}" type="slidenum">
              <a:rPr lang="en-US" smtClean="0"/>
              <a:pPr algn="ctr"/>
              <a:t>‹#›</a:t>
            </a:fld>
            <a:endParaRPr lang="en-US" dirty="0"/>
          </a:p>
        </p:txBody>
      </p:sp>
    </p:spTree>
    <p:extLst>
      <p:ext uri="{BB962C8B-B14F-4D97-AF65-F5344CB8AC3E}">
        <p14:creationId xmlns:p14="http://schemas.microsoft.com/office/powerpoint/2010/main" val="16097595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secHead" preserve="1">
  <p:cSld name="White Title Slide 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23336" y="2551058"/>
            <a:ext cx="7772400" cy="806640"/>
          </a:xfrm>
        </p:spPr>
        <p:txBody>
          <a:bodyPr anchor="b"/>
          <a:lstStyle>
            <a:lvl1pPr algn="l">
              <a:defRPr sz="3200" b="1" cap="none">
                <a:solidFill>
                  <a:srgbClr val="131F6B"/>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20787" y="3394240"/>
            <a:ext cx="7772400" cy="655100"/>
          </a:xfrm>
        </p:spPr>
        <p:txBody>
          <a:bodyPr anchor="ctr"/>
          <a:lstStyle>
            <a:lvl1pPr marL="0" indent="0">
              <a:buNone/>
              <a:defRPr sz="2400" b="0">
                <a:solidFill>
                  <a:srgbClr val="0000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4294542504"/>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White Title Slide B1">
    <p:spTree>
      <p:nvGrpSpPr>
        <p:cNvPr id="1" name=""/>
        <p:cNvGrpSpPr/>
        <p:nvPr/>
      </p:nvGrpSpPr>
      <p:grpSpPr>
        <a:xfrm>
          <a:off x="0" y="0"/>
          <a:ext cx="0" cy="0"/>
          <a:chOff x="0" y="0"/>
          <a:chExt cx="0" cy="0"/>
        </a:xfrm>
      </p:grpSpPr>
      <p:pic>
        <p:nvPicPr>
          <p:cNvPr id="27" name="shutterstock_85797295_100.jpg" descr="/Jobs/active/11.01.13/4078 Hologic PPT JOAN/InD revs/4078 Corp_PPT layouts_4078r5 Folder/Links/shutterstock_85797295_100.jpg"/>
          <p:cNvPicPr>
            <a:picLocks noChangeAspect="1"/>
          </p:cNvPicPr>
          <p:nvPr userDrawn="1"/>
        </p:nvPicPr>
        <p:blipFill rotWithShape="1">
          <a:blip r:embed="rId2" r:link="rId3" cstate="screen">
            <a:extLst>
              <a:ext uri="{28A0092B-C50C-407E-A947-70E740481C1C}">
                <a14:useLocalDpi xmlns:a14="http://schemas.microsoft.com/office/drawing/2010/main" val="0"/>
              </a:ext>
            </a:extLst>
          </a:blip>
          <a:srcRect l="-30"/>
          <a:stretch/>
        </p:blipFill>
        <p:spPr>
          <a:xfrm>
            <a:off x="4521022" y="1"/>
            <a:ext cx="4622978" cy="6854291"/>
          </a:xfrm>
          <a:prstGeom prst="rect">
            <a:avLst/>
          </a:prstGeom>
        </p:spPr>
      </p:pic>
      <p:grpSp>
        <p:nvGrpSpPr>
          <p:cNvPr id="45" name="Group 44"/>
          <p:cNvGrpSpPr/>
          <p:nvPr userDrawn="1"/>
        </p:nvGrpSpPr>
        <p:grpSpPr>
          <a:xfrm>
            <a:off x="1044521" y="0"/>
            <a:ext cx="7311890" cy="6858000"/>
            <a:chOff x="0" y="0"/>
            <a:chExt cx="7311890" cy="6858000"/>
          </a:xfrm>
          <a:solidFill>
            <a:schemeClr val="bg1"/>
          </a:solidFill>
        </p:grpSpPr>
        <p:sp>
          <p:nvSpPr>
            <p:cNvPr id="46" name="Rectangle 45"/>
            <p:cNvSpPr/>
            <p:nvPr userDrawn="1"/>
          </p:nvSpPr>
          <p:spPr>
            <a:xfrm>
              <a:off x="0" y="0"/>
              <a:ext cx="3620564" cy="68580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nvGrpSpPr>
            <p:cNvPr id="47" name="Group 46"/>
            <p:cNvGrpSpPr/>
            <p:nvPr userDrawn="1"/>
          </p:nvGrpSpPr>
          <p:grpSpPr>
            <a:xfrm>
              <a:off x="3635315" y="0"/>
              <a:ext cx="3676575" cy="6858000"/>
              <a:chOff x="3635315" y="0"/>
              <a:chExt cx="3676575" cy="6858000"/>
            </a:xfrm>
            <a:grpFill/>
          </p:grpSpPr>
          <p:sp>
            <p:nvSpPr>
              <p:cNvPr id="48" name="Rectangle 47"/>
              <p:cNvSpPr/>
              <p:nvPr userDrawn="1"/>
            </p:nvSpPr>
            <p:spPr>
              <a:xfrm>
                <a:off x="3635315" y="0"/>
                <a:ext cx="187709" cy="68580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49" name="Rectangle 48"/>
              <p:cNvSpPr/>
              <p:nvPr userDrawn="1"/>
            </p:nvSpPr>
            <p:spPr>
              <a:xfrm>
                <a:off x="6493703" y="0"/>
                <a:ext cx="51131" cy="68580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cxnSp>
            <p:nvCxnSpPr>
              <p:cNvPr id="50" name="Straight Connector 49"/>
              <p:cNvCxnSpPr/>
              <p:nvPr userDrawn="1"/>
            </p:nvCxnSpPr>
            <p:spPr>
              <a:xfrm>
                <a:off x="7117450" y="0"/>
                <a:ext cx="0" cy="6858000"/>
              </a:xfrm>
              <a:prstGeom prst="line">
                <a:avLst/>
              </a:prstGeom>
              <a:grpFill/>
              <a:ln w="1905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userDrawn="1"/>
            </p:nvCxnSpPr>
            <p:spPr>
              <a:xfrm>
                <a:off x="7311890" y="0"/>
                <a:ext cx="0" cy="6858000"/>
              </a:xfrm>
              <a:prstGeom prst="line">
                <a:avLst/>
              </a:prstGeom>
              <a:grpFill/>
              <a:ln w="635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2" name="Rectangle 51"/>
              <p:cNvSpPr/>
              <p:nvPr userDrawn="1"/>
            </p:nvSpPr>
            <p:spPr>
              <a:xfrm>
                <a:off x="3846330" y="0"/>
                <a:ext cx="165567" cy="68580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3" name="Rectangle 52"/>
              <p:cNvSpPr/>
              <p:nvPr userDrawn="1"/>
            </p:nvSpPr>
            <p:spPr>
              <a:xfrm>
                <a:off x="4044320" y="0"/>
                <a:ext cx="165567" cy="68580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4" name="Rectangle 53"/>
              <p:cNvSpPr/>
              <p:nvPr userDrawn="1"/>
            </p:nvSpPr>
            <p:spPr>
              <a:xfrm>
                <a:off x="4255337" y="0"/>
                <a:ext cx="160356" cy="68580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5" name="Rectangle 54"/>
              <p:cNvSpPr/>
              <p:nvPr userDrawn="1"/>
            </p:nvSpPr>
            <p:spPr>
              <a:xfrm>
                <a:off x="4453327" y="0"/>
                <a:ext cx="151238" cy="68580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6" name="Rectangle 55"/>
              <p:cNvSpPr/>
              <p:nvPr userDrawn="1"/>
            </p:nvSpPr>
            <p:spPr>
              <a:xfrm>
                <a:off x="4664342" y="0"/>
                <a:ext cx="135607" cy="68580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7" name="Rectangle 56"/>
              <p:cNvSpPr/>
              <p:nvPr userDrawn="1"/>
            </p:nvSpPr>
            <p:spPr>
              <a:xfrm>
                <a:off x="4855819" y="0"/>
                <a:ext cx="135607" cy="68580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8" name="Rectangle 57"/>
              <p:cNvSpPr/>
              <p:nvPr userDrawn="1"/>
            </p:nvSpPr>
            <p:spPr>
              <a:xfrm>
                <a:off x="5066835" y="0"/>
                <a:ext cx="123884" cy="68580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9" name="Rectangle 58"/>
              <p:cNvSpPr/>
              <p:nvPr userDrawn="1"/>
            </p:nvSpPr>
            <p:spPr>
              <a:xfrm>
                <a:off x="5271338" y="0"/>
                <a:ext cx="114765" cy="68580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60" name="Rectangle 59"/>
              <p:cNvSpPr/>
              <p:nvPr userDrawn="1"/>
            </p:nvSpPr>
            <p:spPr>
              <a:xfrm>
                <a:off x="5475841" y="0"/>
                <a:ext cx="105646" cy="68580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61" name="Rectangle 60"/>
              <p:cNvSpPr/>
              <p:nvPr userDrawn="1"/>
            </p:nvSpPr>
            <p:spPr>
              <a:xfrm>
                <a:off x="5673830" y="0"/>
                <a:ext cx="96529" cy="68580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62" name="Rectangle 61"/>
              <p:cNvSpPr/>
              <p:nvPr userDrawn="1"/>
            </p:nvSpPr>
            <p:spPr>
              <a:xfrm>
                <a:off x="5884845" y="0"/>
                <a:ext cx="87411" cy="68580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63" name="Rectangle 62"/>
              <p:cNvSpPr/>
              <p:nvPr userDrawn="1"/>
            </p:nvSpPr>
            <p:spPr>
              <a:xfrm>
                <a:off x="6082835" y="0"/>
                <a:ext cx="78293" cy="68580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64" name="Rectangle 63"/>
              <p:cNvSpPr/>
              <p:nvPr userDrawn="1"/>
            </p:nvSpPr>
            <p:spPr>
              <a:xfrm>
                <a:off x="6293851" y="0"/>
                <a:ext cx="69175" cy="68580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65" name="Rectangle 64"/>
              <p:cNvSpPr/>
              <p:nvPr userDrawn="1"/>
            </p:nvSpPr>
            <p:spPr>
              <a:xfrm>
                <a:off x="6700529" y="0"/>
                <a:ext cx="46483" cy="68580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66" name="Rectangle 65"/>
              <p:cNvSpPr/>
              <p:nvPr userDrawn="1"/>
            </p:nvSpPr>
            <p:spPr>
              <a:xfrm>
                <a:off x="6897785" y="0"/>
                <a:ext cx="34923" cy="68580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grpSp>
      <p:sp>
        <p:nvSpPr>
          <p:cNvPr id="28" name="Title 1"/>
          <p:cNvSpPr>
            <a:spLocks noGrp="1"/>
          </p:cNvSpPr>
          <p:nvPr>
            <p:ph type="title" hasCustomPrompt="1"/>
          </p:nvPr>
        </p:nvSpPr>
        <p:spPr>
          <a:xfrm>
            <a:off x="423334" y="2151760"/>
            <a:ext cx="3992136" cy="1205938"/>
          </a:xfrm>
        </p:spPr>
        <p:txBody>
          <a:bodyPr anchor="b"/>
          <a:lstStyle>
            <a:lvl1pPr algn="l">
              <a:defRPr sz="3200" b="1" cap="none">
                <a:solidFill>
                  <a:srgbClr val="131F6B"/>
                </a:solidFill>
              </a:defRPr>
            </a:lvl1pPr>
          </a:lstStyle>
          <a:p>
            <a:r>
              <a:rPr lang="en-US" dirty="0" smtClean="0"/>
              <a:t>Click To Edit Master Title Style</a:t>
            </a:r>
            <a:endParaRPr lang="en-US" dirty="0"/>
          </a:p>
        </p:txBody>
      </p:sp>
      <p:sp>
        <p:nvSpPr>
          <p:cNvPr id="44" name="Text Placeholder 2"/>
          <p:cNvSpPr>
            <a:spLocks noGrp="1"/>
          </p:cNvSpPr>
          <p:nvPr>
            <p:ph type="body" idx="1"/>
          </p:nvPr>
        </p:nvSpPr>
        <p:spPr>
          <a:xfrm>
            <a:off x="420786" y="3527474"/>
            <a:ext cx="3992136" cy="521865"/>
          </a:xfrm>
        </p:spPr>
        <p:txBody>
          <a:bodyPr anchor="t"/>
          <a:lstStyle>
            <a:lvl1pPr marL="0" indent="0">
              <a:buNone/>
              <a:defRPr sz="2400" b="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852130439"/>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White Title Slide B2">
    <p:spTree>
      <p:nvGrpSpPr>
        <p:cNvPr id="1" name=""/>
        <p:cNvGrpSpPr/>
        <p:nvPr/>
      </p:nvGrpSpPr>
      <p:grpSpPr>
        <a:xfrm>
          <a:off x="0" y="0"/>
          <a:ext cx="0" cy="0"/>
          <a:chOff x="0" y="0"/>
          <a:chExt cx="0" cy="0"/>
        </a:xfrm>
      </p:grpSpPr>
      <p:pic>
        <p:nvPicPr>
          <p:cNvPr id="27" name="shutterstock_85797295_100.jpg" descr="/Jobs/active/11.01.13/4078 Hologic PPT JOAN/InD revs/4078 Corp_PPT layouts_4078r5 Folder/Links/shutterstock_85797295_100.jpg"/>
          <p:cNvPicPr>
            <a:picLocks noChangeAspect="1"/>
          </p:cNvPicPr>
          <p:nvPr userDrawn="1"/>
        </p:nvPicPr>
        <p:blipFill rotWithShape="1">
          <a:blip r:embed="rId2" r:link="rId3" cstate="screen">
            <a:extLst>
              <a:ext uri="{28A0092B-C50C-407E-A947-70E740481C1C}">
                <a14:useLocalDpi xmlns:a14="http://schemas.microsoft.com/office/drawing/2010/main" val="0"/>
              </a:ext>
            </a:extLst>
          </a:blip>
          <a:srcRect/>
          <a:stretch/>
        </p:blipFill>
        <p:spPr>
          <a:xfrm>
            <a:off x="5651500" y="1"/>
            <a:ext cx="3492500" cy="6854291"/>
          </a:xfrm>
          <a:prstGeom prst="rect">
            <a:avLst/>
          </a:prstGeom>
        </p:spPr>
      </p:pic>
      <p:sp>
        <p:nvSpPr>
          <p:cNvPr id="28" name="Title 1"/>
          <p:cNvSpPr>
            <a:spLocks noGrp="1"/>
          </p:cNvSpPr>
          <p:nvPr>
            <p:ph type="title" hasCustomPrompt="1"/>
          </p:nvPr>
        </p:nvSpPr>
        <p:spPr>
          <a:xfrm>
            <a:off x="423333" y="2151760"/>
            <a:ext cx="4831291" cy="1205938"/>
          </a:xfrm>
        </p:spPr>
        <p:txBody>
          <a:bodyPr anchor="b"/>
          <a:lstStyle>
            <a:lvl1pPr algn="l">
              <a:defRPr sz="3200" b="1" cap="none">
                <a:solidFill>
                  <a:srgbClr val="131F6B"/>
                </a:solidFill>
              </a:defRPr>
            </a:lvl1pPr>
          </a:lstStyle>
          <a:p>
            <a:r>
              <a:rPr lang="en-US" dirty="0" smtClean="0"/>
              <a:t>Click To Edit Master Title Style</a:t>
            </a:r>
            <a:endParaRPr lang="en-US" dirty="0"/>
          </a:p>
        </p:txBody>
      </p:sp>
      <p:sp>
        <p:nvSpPr>
          <p:cNvPr id="44" name="Text Placeholder 2"/>
          <p:cNvSpPr>
            <a:spLocks noGrp="1"/>
          </p:cNvSpPr>
          <p:nvPr>
            <p:ph type="body" idx="1"/>
          </p:nvPr>
        </p:nvSpPr>
        <p:spPr>
          <a:xfrm>
            <a:off x="420785" y="3527474"/>
            <a:ext cx="4831291" cy="521865"/>
          </a:xfrm>
        </p:spPr>
        <p:txBody>
          <a:bodyPr anchor="t"/>
          <a:lstStyle>
            <a:lvl1pPr marL="0" indent="0">
              <a:buNone/>
              <a:defRPr sz="2400" b="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534138669"/>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losing Slide White">
    <p:spTree>
      <p:nvGrpSpPr>
        <p:cNvPr id="1" name=""/>
        <p:cNvGrpSpPr/>
        <p:nvPr/>
      </p:nvGrpSpPr>
      <p:grpSpPr>
        <a:xfrm>
          <a:off x="0" y="0"/>
          <a:ext cx="0" cy="0"/>
          <a:chOff x="0" y="0"/>
          <a:chExt cx="0" cy="0"/>
        </a:xfrm>
      </p:grpSpPr>
      <p:sp>
        <p:nvSpPr>
          <p:cNvPr id="4" name="Slide Number Placeholder 2"/>
          <p:cNvSpPr>
            <a:spLocks noGrp="1"/>
          </p:cNvSpPr>
          <p:nvPr>
            <p:ph type="sldNum" sz="quarter" idx="4"/>
          </p:nvPr>
        </p:nvSpPr>
        <p:spPr>
          <a:xfrm>
            <a:off x="8781143" y="6475385"/>
            <a:ext cx="362856" cy="362856"/>
          </a:xfrm>
          <a:prstGeom prst="rect">
            <a:avLst/>
          </a:prstGeom>
        </p:spPr>
        <p:txBody>
          <a:bodyPr vert="horz" lIns="0" tIns="0" rIns="0" bIns="0" rtlCol="0" anchor="ctr">
            <a:noAutofit/>
          </a:bodyPr>
          <a:lstStyle>
            <a:lvl1pPr>
              <a:defRPr lang="en-US" sz="800" smtClean="0">
                <a:solidFill>
                  <a:schemeClr val="tx1"/>
                </a:solidFill>
                <a:latin typeface="Arial"/>
              </a:defRPr>
            </a:lvl1pPr>
          </a:lstStyle>
          <a:p>
            <a:pPr algn="ctr"/>
            <a:fld id="{6453F95C-7FA8-E048-BEDD-3F6B9882286F}" type="slidenum">
              <a:rPr>
                <a:solidFill>
                  <a:srgbClr val="000000"/>
                </a:solidFill>
              </a:rPr>
              <a:pPr algn="ctr"/>
              <a:t>‹#›</a:t>
            </a:fld>
            <a:endParaRPr dirty="0">
              <a:solidFill>
                <a:srgbClr val="000000"/>
              </a:solidFill>
            </a:endParaRPr>
          </a:p>
        </p:txBody>
      </p:sp>
      <p:pic>
        <p:nvPicPr>
          <p:cNvPr id="6" name="Picture 5" descr="Hologic_Main_Logo_PMS2756.png"/>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353425" y="5353672"/>
            <a:ext cx="2769343" cy="1054436"/>
          </a:xfrm>
          <a:prstGeom prst="rect">
            <a:avLst/>
          </a:prstGeom>
        </p:spPr>
      </p:pic>
    </p:spTree>
    <p:extLst>
      <p:ext uri="{BB962C8B-B14F-4D97-AF65-F5344CB8AC3E}">
        <p14:creationId xmlns:p14="http://schemas.microsoft.com/office/powerpoint/2010/main" val="2679505149"/>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Divider Option B">
    <p:spTree>
      <p:nvGrpSpPr>
        <p:cNvPr id="1" name=""/>
        <p:cNvGrpSpPr/>
        <p:nvPr/>
      </p:nvGrpSpPr>
      <p:grpSpPr>
        <a:xfrm>
          <a:off x="0" y="0"/>
          <a:ext cx="0" cy="0"/>
          <a:chOff x="0" y="0"/>
          <a:chExt cx="0" cy="0"/>
        </a:xfrm>
      </p:grpSpPr>
      <p:sp>
        <p:nvSpPr>
          <p:cNvPr id="39" name="Rectangle 38"/>
          <p:cNvSpPr/>
          <p:nvPr userDrawn="1"/>
        </p:nvSpPr>
        <p:spPr>
          <a:xfrm>
            <a:off x="0" y="0"/>
            <a:ext cx="9144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userDrawn="1">
            <p:ph type="title"/>
          </p:nvPr>
        </p:nvSpPr>
        <p:spPr>
          <a:xfrm>
            <a:off x="350762" y="5110286"/>
            <a:ext cx="4114800" cy="1402597"/>
          </a:xfrm>
        </p:spPr>
        <p:txBody>
          <a:bodyPr anchor="t"/>
          <a:lstStyle>
            <a:lvl1pPr algn="l">
              <a:defRPr sz="3100" b="1" cap="none">
                <a:solidFill>
                  <a:srgbClr val="FFFFFF"/>
                </a:solidFill>
                <a:latin typeface="Arial"/>
              </a:defRPr>
            </a:lvl1pPr>
          </a:lstStyle>
          <a:p>
            <a:r>
              <a:rPr lang="en-US" smtClean="0"/>
              <a:t>Click to edit Master title style</a:t>
            </a:r>
            <a:endParaRPr lang="en-US" dirty="0"/>
          </a:p>
        </p:txBody>
      </p:sp>
      <p:sp>
        <p:nvSpPr>
          <p:cNvPr id="27" name="Text Placeholder 2"/>
          <p:cNvSpPr>
            <a:spLocks noGrp="1"/>
          </p:cNvSpPr>
          <p:nvPr userDrawn="1">
            <p:ph type="body" idx="1" hasCustomPrompt="1"/>
          </p:nvPr>
        </p:nvSpPr>
        <p:spPr>
          <a:xfrm>
            <a:off x="354062" y="2306638"/>
            <a:ext cx="3101879" cy="2690394"/>
          </a:xfrm>
        </p:spPr>
        <p:txBody>
          <a:bodyPr vert="horz" wrap="none" lIns="0" tIns="0" rIns="0" bIns="0" rtlCol="0" anchor="t">
            <a:normAutofit/>
          </a:bodyPr>
          <a:lstStyle>
            <a:lvl1pPr>
              <a:defRPr lang="en-US" sz="20000" i="0" dirty="0" smtClean="0">
                <a:solidFill>
                  <a:srgbClr val="FFFFFF"/>
                </a:solidFill>
                <a:latin typeface="Arial Narrow"/>
                <a:cs typeface="Arial Narrow"/>
              </a:defRPr>
            </a:lvl1pPr>
          </a:lstStyle>
          <a:p>
            <a:pPr lvl="0">
              <a:lnSpc>
                <a:spcPts val="18000"/>
              </a:lnSpc>
              <a:spcBef>
                <a:spcPts val="0"/>
              </a:spcBef>
            </a:pPr>
            <a:r>
              <a:rPr lang="en-US" dirty="0" smtClean="0"/>
              <a:t>#</a:t>
            </a:r>
          </a:p>
        </p:txBody>
      </p:sp>
      <p:sp>
        <p:nvSpPr>
          <p:cNvPr id="6" name="Slide Number Placeholder 2"/>
          <p:cNvSpPr>
            <a:spLocks noGrp="1"/>
          </p:cNvSpPr>
          <p:nvPr>
            <p:ph type="sldNum" sz="quarter" idx="4"/>
          </p:nvPr>
        </p:nvSpPr>
        <p:spPr>
          <a:xfrm>
            <a:off x="8781143" y="6475385"/>
            <a:ext cx="362856" cy="362856"/>
          </a:xfrm>
          <a:prstGeom prst="rect">
            <a:avLst/>
          </a:prstGeom>
        </p:spPr>
        <p:txBody>
          <a:bodyPr vert="horz" lIns="0" tIns="0" rIns="0" bIns="0" rtlCol="0" anchor="ctr">
            <a:noAutofit/>
          </a:bodyPr>
          <a:lstStyle>
            <a:lvl1pPr>
              <a:defRPr lang="en-US" sz="800" smtClean="0">
                <a:solidFill>
                  <a:schemeClr val="bg1"/>
                </a:solidFill>
                <a:latin typeface="Arial"/>
              </a:defRPr>
            </a:lvl1pPr>
          </a:lstStyle>
          <a:p>
            <a:pPr algn="ctr"/>
            <a:fld id="{6453F95C-7FA8-E048-BEDD-3F6B9882286F}" type="slidenum">
              <a:rPr>
                <a:solidFill>
                  <a:prstClr val="white"/>
                </a:solidFill>
              </a:rPr>
              <a:pPr algn="ctr"/>
              <a:t>‹#›</a:t>
            </a:fld>
            <a:endParaRPr dirty="0">
              <a:solidFill>
                <a:prstClr val="white"/>
              </a:solidFill>
            </a:endParaRPr>
          </a:p>
        </p:txBody>
      </p:sp>
    </p:spTree>
    <p:extLst>
      <p:ext uri="{BB962C8B-B14F-4D97-AF65-F5344CB8AC3E}">
        <p14:creationId xmlns:p14="http://schemas.microsoft.com/office/powerpoint/2010/main" val="104753151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Option A">
    <p:spTree>
      <p:nvGrpSpPr>
        <p:cNvPr id="1" name=""/>
        <p:cNvGrpSpPr/>
        <p:nvPr/>
      </p:nvGrpSpPr>
      <p:grpSpPr>
        <a:xfrm>
          <a:off x="0" y="0"/>
          <a:ext cx="0" cy="0"/>
          <a:chOff x="0" y="0"/>
          <a:chExt cx="0" cy="0"/>
        </a:xfrm>
      </p:grpSpPr>
      <p:sp>
        <p:nvSpPr>
          <p:cNvPr id="7" name="Picture Placeholder 7"/>
          <p:cNvSpPr>
            <a:spLocks noGrp="1"/>
          </p:cNvSpPr>
          <p:nvPr>
            <p:ph type="pic" sz="quarter" idx="13"/>
          </p:nvPr>
        </p:nvSpPr>
        <p:spPr>
          <a:xfrm>
            <a:off x="3548304" y="0"/>
            <a:ext cx="5595697" cy="6858000"/>
          </a:xfrm>
          <a:solidFill>
            <a:schemeClr val="bg1">
              <a:lumMod val="95000"/>
            </a:schemeClr>
          </a:solidFill>
        </p:spPr>
        <p:txBody>
          <a:bodyPr/>
          <a:lstStyle/>
          <a:p>
            <a:endParaRPr lang="en-US"/>
          </a:p>
        </p:txBody>
      </p:sp>
      <p:grpSp>
        <p:nvGrpSpPr>
          <p:cNvPr id="22" name="Group 21"/>
          <p:cNvGrpSpPr/>
          <p:nvPr userDrawn="1"/>
        </p:nvGrpSpPr>
        <p:grpSpPr>
          <a:xfrm>
            <a:off x="0" y="0"/>
            <a:ext cx="7311890" cy="6858000"/>
            <a:chOff x="0" y="0"/>
            <a:chExt cx="7311890" cy="6858000"/>
          </a:xfrm>
          <a:solidFill>
            <a:schemeClr val="tx2"/>
          </a:solidFill>
        </p:grpSpPr>
        <p:sp>
          <p:nvSpPr>
            <p:cNvPr id="39" name="Rectangle 38"/>
            <p:cNvSpPr/>
            <p:nvPr userDrawn="1"/>
          </p:nvSpPr>
          <p:spPr>
            <a:xfrm>
              <a:off x="0" y="0"/>
              <a:ext cx="3620564" cy="68580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a:endParaRPr>
            </a:p>
          </p:txBody>
        </p:sp>
        <p:grpSp>
          <p:nvGrpSpPr>
            <p:cNvPr id="40" name="Group 39"/>
            <p:cNvGrpSpPr/>
            <p:nvPr userDrawn="1"/>
          </p:nvGrpSpPr>
          <p:grpSpPr>
            <a:xfrm>
              <a:off x="3635315" y="0"/>
              <a:ext cx="3676575" cy="6858000"/>
              <a:chOff x="3635315" y="0"/>
              <a:chExt cx="3676575" cy="6858000"/>
            </a:xfrm>
            <a:grpFill/>
          </p:grpSpPr>
          <p:sp>
            <p:nvSpPr>
              <p:cNvPr id="41" name="Rectangle 40"/>
              <p:cNvSpPr/>
              <p:nvPr userDrawn="1"/>
            </p:nvSpPr>
            <p:spPr>
              <a:xfrm>
                <a:off x="3635315" y="0"/>
                <a:ext cx="187709" cy="68580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a:endParaRPr>
              </a:p>
            </p:txBody>
          </p:sp>
          <p:sp>
            <p:nvSpPr>
              <p:cNvPr id="42" name="Rectangle 41"/>
              <p:cNvSpPr/>
              <p:nvPr userDrawn="1"/>
            </p:nvSpPr>
            <p:spPr>
              <a:xfrm>
                <a:off x="6493703" y="0"/>
                <a:ext cx="51131" cy="68580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a:endParaRPr>
              </a:p>
            </p:txBody>
          </p:sp>
          <p:cxnSp>
            <p:nvCxnSpPr>
              <p:cNvPr id="43" name="Straight Connector 42"/>
              <p:cNvCxnSpPr/>
              <p:nvPr userDrawn="1"/>
            </p:nvCxnSpPr>
            <p:spPr>
              <a:xfrm>
                <a:off x="7117450" y="0"/>
                <a:ext cx="0" cy="6858000"/>
              </a:xfrm>
              <a:prstGeom prst="line">
                <a:avLst/>
              </a:prstGeom>
              <a:grpFill/>
              <a:ln w="19050" cmpd="sng">
                <a:solidFill>
                  <a:srgbClr val="131455"/>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userDrawn="1"/>
            </p:nvCxnSpPr>
            <p:spPr>
              <a:xfrm>
                <a:off x="7311890" y="0"/>
                <a:ext cx="0" cy="6858000"/>
              </a:xfrm>
              <a:prstGeom prst="line">
                <a:avLst/>
              </a:prstGeom>
              <a:grpFill/>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45" name="Rectangle 44"/>
              <p:cNvSpPr/>
              <p:nvPr userDrawn="1"/>
            </p:nvSpPr>
            <p:spPr>
              <a:xfrm>
                <a:off x="3846330" y="0"/>
                <a:ext cx="165567" cy="68580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a:endParaRPr>
              </a:p>
            </p:txBody>
          </p:sp>
          <p:sp>
            <p:nvSpPr>
              <p:cNvPr id="46" name="Rectangle 45"/>
              <p:cNvSpPr/>
              <p:nvPr userDrawn="1"/>
            </p:nvSpPr>
            <p:spPr>
              <a:xfrm>
                <a:off x="4044320" y="0"/>
                <a:ext cx="165567" cy="68580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a:endParaRPr>
              </a:p>
            </p:txBody>
          </p:sp>
          <p:sp>
            <p:nvSpPr>
              <p:cNvPr id="47" name="Rectangle 46"/>
              <p:cNvSpPr/>
              <p:nvPr userDrawn="1"/>
            </p:nvSpPr>
            <p:spPr>
              <a:xfrm>
                <a:off x="4255337" y="0"/>
                <a:ext cx="160356" cy="68580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a:endParaRPr>
              </a:p>
            </p:txBody>
          </p:sp>
          <p:sp>
            <p:nvSpPr>
              <p:cNvPr id="48" name="Rectangle 47"/>
              <p:cNvSpPr/>
              <p:nvPr userDrawn="1"/>
            </p:nvSpPr>
            <p:spPr>
              <a:xfrm>
                <a:off x="4453327" y="0"/>
                <a:ext cx="151238" cy="68580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a:endParaRPr>
              </a:p>
            </p:txBody>
          </p:sp>
          <p:sp>
            <p:nvSpPr>
              <p:cNvPr id="49" name="Rectangle 48"/>
              <p:cNvSpPr/>
              <p:nvPr userDrawn="1"/>
            </p:nvSpPr>
            <p:spPr>
              <a:xfrm>
                <a:off x="4664342" y="0"/>
                <a:ext cx="135607" cy="68580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a:endParaRPr>
              </a:p>
            </p:txBody>
          </p:sp>
          <p:sp>
            <p:nvSpPr>
              <p:cNvPr id="50" name="Rectangle 49"/>
              <p:cNvSpPr/>
              <p:nvPr userDrawn="1"/>
            </p:nvSpPr>
            <p:spPr>
              <a:xfrm>
                <a:off x="4855819" y="0"/>
                <a:ext cx="135607" cy="68580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a:endParaRPr>
              </a:p>
            </p:txBody>
          </p:sp>
          <p:sp>
            <p:nvSpPr>
              <p:cNvPr id="51" name="Rectangle 50"/>
              <p:cNvSpPr/>
              <p:nvPr userDrawn="1"/>
            </p:nvSpPr>
            <p:spPr>
              <a:xfrm>
                <a:off x="5066835" y="0"/>
                <a:ext cx="123884" cy="68580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a:endParaRPr>
              </a:p>
            </p:txBody>
          </p:sp>
          <p:sp>
            <p:nvSpPr>
              <p:cNvPr id="52" name="Rectangle 51"/>
              <p:cNvSpPr/>
              <p:nvPr userDrawn="1"/>
            </p:nvSpPr>
            <p:spPr>
              <a:xfrm>
                <a:off x="5271338" y="0"/>
                <a:ext cx="114765" cy="68580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a:endParaRPr>
              </a:p>
            </p:txBody>
          </p:sp>
          <p:sp>
            <p:nvSpPr>
              <p:cNvPr id="53" name="Rectangle 52"/>
              <p:cNvSpPr/>
              <p:nvPr userDrawn="1"/>
            </p:nvSpPr>
            <p:spPr>
              <a:xfrm>
                <a:off x="5475841" y="0"/>
                <a:ext cx="105646" cy="68580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a:endParaRPr>
              </a:p>
            </p:txBody>
          </p:sp>
          <p:sp>
            <p:nvSpPr>
              <p:cNvPr id="54" name="Rectangle 53"/>
              <p:cNvSpPr/>
              <p:nvPr userDrawn="1"/>
            </p:nvSpPr>
            <p:spPr>
              <a:xfrm>
                <a:off x="5673830" y="0"/>
                <a:ext cx="96529" cy="68580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a:endParaRPr>
              </a:p>
            </p:txBody>
          </p:sp>
          <p:sp>
            <p:nvSpPr>
              <p:cNvPr id="55" name="Rectangle 54"/>
              <p:cNvSpPr/>
              <p:nvPr userDrawn="1"/>
            </p:nvSpPr>
            <p:spPr>
              <a:xfrm>
                <a:off x="5884845" y="0"/>
                <a:ext cx="87411" cy="68580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a:endParaRPr>
              </a:p>
            </p:txBody>
          </p:sp>
          <p:sp>
            <p:nvSpPr>
              <p:cNvPr id="56" name="Rectangle 55"/>
              <p:cNvSpPr/>
              <p:nvPr userDrawn="1"/>
            </p:nvSpPr>
            <p:spPr>
              <a:xfrm>
                <a:off x="6082835" y="0"/>
                <a:ext cx="78293" cy="68580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a:endParaRPr>
              </a:p>
            </p:txBody>
          </p:sp>
          <p:sp>
            <p:nvSpPr>
              <p:cNvPr id="57" name="Rectangle 56"/>
              <p:cNvSpPr/>
              <p:nvPr userDrawn="1"/>
            </p:nvSpPr>
            <p:spPr>
              <a:xfrm>
                <a:off x="6293851" y="0"/>
                <a:ext cx="69175" cy="68580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a:endParaRPr>
              </a:p>
            </p:txBody>
          </p:sp>
          <p:sp>
            <p:nvSpPr>
              <p:cNvPr id="58" name="Rectangle 57"/>
              <p:cNvSpPr/>
              <p:nvPr userDrawn="1"/>
            </p:nvSpPr>
            <p:spPr>
              <a:xfrm>
                <a:off x="6700529" y="0"/>
                <a:ext cx="46483" cy="68580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a:endParaRPr>
              </a:p>
            </p:txBody>
          </p:sp>
          <p:sp>
            <p:nvSpPr>
              <p:cNvPr id="59" name="Rectangle 58"/>
              <p:cNvSpPr/>
              <p:nvPr userDrawn="1"/>
            </p:nvSpPr>
            <p:spPr>
              <a:xfrm>
                <a:off x="6897785" y="0"/>
                <a:ext cx="34923" cy="68580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a:endParaRPr>
              </a:p>
            </p:txBody>
          </p:sp>
        </p:grpSp>
      </p:grpSp>
      <p:sp>
        <p:nvSpPr>
          <p:cNvPr id="2" name="Title 1"/>
          <p:cNvSpPr>
            <a:spLocks noGrp="1"/>
          </p:cNvSpPr>
          <p:nvPr>
            <p:ph type="title"/>
          </p:nvPr>
        </p:nvSpPr>
        <p:spPr>
          <a:xfrm>
            <a:off x="350763" y="5110286"/>
            <a:ext cx="3105176" cy="1402597"/>
          </a:xfrm>
        </p:spPr>
        <p:txBody>
          <a:bodyPr anchor="t"/>
          <a:lstStyle>
            <a:lvl1pPr algn="l">
              <a:defRPr sz="3100" b="1" cap="none">
                <a:solidFill>
                  <a:srgbClr val="FFFFFF"/>
                </a:solidFill>
                <a:latin typeface="Arial"/>
              </a:defRPr>
            </a:lvl1pPr>
          </a:lstStyle>
          <a:p>
            <a:r>
              <a:rPr lang="en-US" dirty="0" smtClean="0"/>
              <a:t>Click to edit Master title style</a:t>
            </a:r>
            <a:endParaRPr lang="en-US" dirty="0"/>
          </a:p>
        </p:txBody>
      </p:sp>
      <p:sp>
        <p:nvSpPr>
          <p:cNvPr id="3" name="Text Placeholder 2"/>
          <p:cNvSpPr>
            <a:spLocks noGrp="1"/>
          </p:cNvSpPr>
          <p:nvPr>
            <p:ph type="body" idx="1" hasCustomPrompt="1"/>
          </p:nvPr>
        </p:nvSpPr>
        <p:spPr>
          <a:xfrm>
            <a:off x="354061" y="2306638"/>
            <a:ext cx="3156608" cy="2803648"/>
          </a:xfrm>
        </p:spPr>
        <p:txBody>
          <a:bodyPr vert="horz" wrap="none" lIns="0" tIns="0" rIns="0" bIns="0" rtlCol="0" anchor="t">
            <a:normAutofit/>
          </a:bodyPr>
          <a:lstStyle>
            <a:lvl1pPr>
              <a:defRPr lang="en-US" sz="20000" i="0" dirty="0" smtClean="0">
                <a:solidFill>
                  <a:srgbClr val="FFFFFF"/>
                </a:solidFill>
                <a:latin typeface="Arial Narrow"/>
                <a:cs typeface="Arial Narrow"/>
              </a:defRPr>
            </a:lvl1pPr>
          </a:lstStyle>
          <a:p>
            <a:pPr lvl="0">
              <a:lnSpc>
                <a:spcPts val="18000"/>
              </a:lnSpc>
              <a:spcBef>
                <a:spcPts val="0"/>
              </a:spcBef>
            </a:pPr>
            <a:r>
              <a:rPr lang="en-US" dirty="0" smtClean="0"/>
              <a:t>#</a:t>
            </a:r>
          </a:p>
        </p:txBody>
      </p:sp>
      <p:sp>
        <p:nvSpPr>
          <p:cNvPr id="29" name="Slide Number Placeholder 2"/>
          <p:cNvSpPr>
            <a:spLocks noGrp="1"/>
          </p:cNvSpPr>
          <p:nvPr>
            <p:ph type="sldNum" sz="quarter" idx="4"/>
          </p:nvPr>
        </p:nvSpPr>
        <p:spPr>
          <a:xfrm>
            <a:off x="8781143" y="6475385"/>
            <a:ext cx="362856" cy="362856"/>
          </a:xfrm>
          <a:prstGeom prst="rect">
            <a:avLst/>
          </a:prstGeom>
        </p:spPr>
        <p:txBody>
          <a:bodyPr vert="horz" lIns="0" tIns="0" rIns="0" bIns="0" rtlCol="0" anchor="ctr">
            <a:noAutofit/>
          </a:bodyPr>
          <a:lstStyle>
            <a:lvl1pPr>
              <a:defRPr lang="en-US" sz="800" smtClean="0">
                <a:solidFill>
                  <a:schemeClr val="tx1"/>
                </a:solidFill>
                <a:latin typeface="Arial"/>
              </a:defRPr>
            </a:lvl1pPr>
          </a:lstStyle>
          <a:p>
            <a:pPr algn="ctr"/>
            <a:fld id="{6453F95C-7FA8-E048-BEDD-3F6B9882286F}" type="slidenum">
              <a:rPr lang="en-US" smtClean="0"/>
              <a:pPr algn="ctr"/>
              <a:t>‹#›</a:t>
            </a:fld>
            <a:endParaRPr lang="en-US" dirty="0"/>
          </a:p>
        </p:txBody>
      </p:sp>
    </p:spTree>
    <p:extLst>
      <p:ext uri="{BB962C8B-B14F-4D97-AF65-F5344CB8AC3E}">
        <p14:creationId xmlns:p14="http://schemas.microsoft.com/office/powerpoint/2010/main" val="5952989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ig Photo Text">
    <p:spTree>
      <p:nvGrpSpPr>
        <p:cNvPr id="1" name=""/>
        <p:cNvGrpSpPr/>
        <p:nvPr/>
      </p:nvGrpSpPr>
      <p:grpSpPr>
        <a:xfrm>
          <a:off x="0" y="0"/>
          <a:ext cx="0" cy="0"/>
          <a:chOff x="0" y="0"/>
          <a:chExt cx="0" cy="0"/>
        </a:xfrm>
      </p:grpSpPr>
      <p:pic>
        <p:nvPicPr>
          <p:cNvPr id="2050" name="Picture 2"/>
          <p:cNvPicPr>
            <a:picLocks noChangeAspect="1" noChangeArrowheads="1"/>
          </p:cNvPicPr>
          <p:nvPr userDrawn="1"/>
        </p:nvPicPr>
        <p:blipFill rotWithShape="1">
          <a:blip r:embed="rId2" cstate="screen">
            <a:extLst>
              <a:ext uri="{28A0092B-C50C-407E-A947-70E740481C1C}">
                <a14:useLocalDpi xmlns:a14="http://schemas.microsoft.com/office/drawing/2010/main" val="0"/>
              </a:ext>
            </a:extLst>
          </a:blip>
          <a:srcRect/>
          <a:stretch/>
        </p:blipFill>
        <p:spPr bwMode="auto">
          <a:xfrm>
            <a:off x="0" y="-548"/>
            <a:ext cx="9144000" cy="60855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Content Placeholder 2"/>
          <p:cNvSpPr>
            <a:spLocks noGrp="1"/>
          </p:cNvSpPr>
          <p:nvPr>
            <p:ph idx="1"/>
          </p:nvPr>
        </p:nvSpPr>
        <p:spPr>
          <a:xfrm>
            <a:off x="338329" y="3511297"/>
            <a:ext cx="4102705" cy="2259391"/>
          </a:xfrm>
        </p:spPr>
        <p:txBody>
          <a:bodyPr anchor="b" anchorCtr="0"/>
          <a:lstStyle>
            <a:lvl1pPr>
              <a:lnSpc>
                <a:spcPts val="2800"/>
              </a:lnSpc>
              <a:spcBef>
                <a:spcPts val="1000"/>
              </a:spcBef>
              <a:defRPr sz="2100">
                <a:solidFill>
                  <a:schemeClr val="tx2"/>
                </a:solidFill>
                <a:latin typeface="Arial"/>
              </a:defRPr>
            </a:lvl1pPr>
            <a:lvl2pPr marL="0" indent="0">
              <a:lnSpc>
                <a:spcPts val="2100"/>
              </a:lnSpc>
              <a:spcBef>
                <a:spcPts val="800"/>
              </a:spcBef>
              <a:buFont typeface="Arial"/>
              <a:buNone/>
              <a:defRPr sz="1500">
                <a:solidFill>
                  <a:schemeClr val="tx2"/>
                </a:solidFill>
                <a:latin typeface="Aria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smtClean="0"/>
              <a:t>Click to edit Master text styles</a:t>
            </a:r>
          </a:p>
          <a:p>
            <a:pPr lvl="1"/>
            <a:r>
              <a:rPr lang="en-US" smtClean="0"/>
              <a:t>Second level</a:t>
            </a:r>
          </a:p>
        </p:txBody>
      </p:sp>
      <p:sp>
        <p:nvSpPr>
          <p:cNvPr id="6" name="Slide Number Placeholder 2"/>
          <p:cNvSpPr>
            <a:spLocks noGrp="1"/>
          </p:cNvSpPr>
          <p:nvPr>
            <p:ph type="sldNum" sz="quarter" idx="4"/>
          </p:nvPr>
        </p:nvSpPr>
        <p:spPr>
          <a:xfrm>
            <a:off x="8781143" y="6475385"/>
            <a:ext cx="362856" cy="362856"/>
          </a:xfrm>
          <a:prstGeom prst="rect">
            <a:avLst/>
          </a:prstGeom>
        </p:spPr>
        <p:txBody>
          <a:bodyPr vert="horz" lIns="0" tIns="0" rIns="0" bIns="0" rtlCol="0" anchor="ctr">
            <a:noAutofit/>
          </a:bodyPr>
          <a:lstStyle>
            <a:lvl1pPr>
              <a:defRPr lang="en-US" sz="800" smtClean="0">
                <a:solidFill>
                  <a:schemeClr val="tx1"/>
                </a:solidFill>
                <a:latin typeface="Arial"/>
              </a:defRPr>
            </a:lvl1pPr>
          </a:lstStyle>
          <a:p>
            <a:pPr algn="ctr"/>
            <a:fld id="{6453F95C-7FA8-E048-BEDD-3F6B9882286F}" type="slidenum">
              <a:rPr>
                <a:solidFill>
                  <a:srgbClr val="000000"/>
                </a:solidFill>
              </a:rPr>
              <a:pPr algn="ctr"/>
              <a:t>‹#›</a:t>
            </a:fld>
            <a:endParaRPr dirty="0">
              <a:solidFill>
                <a:srgbClr val="000000"/>
              </a:solidFill>
            </a:endParaRPr>
          </a:p>
        </p:txBody>
      </p:sp>
    </p:spTree>
    <p:extLst>
      <p:ext uri="{BB962C8B-B14F-4D97-AF65-F5344CB8AC3E}">
        <p14:creationId xmlns:p14="http://schemas.microsoft.com/office/powerpoint/2010/main" val="758995471"/>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Content White">
    <p:spTree>
      <p:nvGrpSpPr>
        <p:cNvPr id="1" name=""/>
        <p:cNvGrpSpPr/>
        <p:nvPr/>
      </p:nvGrpSpPr>
      <p:grpSpPr>
        <a:xfrm>
          <a:off x="0" y="0"/>
          <a:ext cx="0" cy="0"/>
          <a:chOff x="0" y="0"/>
          <a:chExt cx="0" cy="0"/>
        </a:xfrm>
      </p:grpSpPr>
      <p:sp>
        <p:nvSpPr>
          <p:cNvPr id="4" name="Title 1"/>
          <p:cNvSpPr>
            <a:spLocks noGrp="1"/>
          </p:cNvSpPr>
          <p:nvPr>
            <p:ph type="title"/>
          </p:nvPr>
        </p:nvSpPr>
        <p:spPr>
          <a:xfrm>
            <a:off x="457200" y="2286002"/>
            <a:ext cx="6862618" cy="1028095"/>
          </a:xfrm>
        </p:spPr>
        <p:txBody>
          <a:bodyPr anchor="b"/>
          <a:lstStyle>
            <a:lvl1pPr>
              <a:defRPr>
                <a:solidFill>
                  <a:schemeClr val="tx1"/>
                </a:solidFill>
              </a:defRPr>
            </a:lvl1pPr>
          </a:lstStyle>
          <a:p>
            <a:r>
              <a:rPr lang="en-US" smtClean="0"/>
              <a:t>Click to edit Master title style</a:t>
            </a:r>
            <a:endParaRPr lang="en-US" dirty="0"/>
          </a:p>
        </p:txBody>
      </p:sp>
      <p:sp>
        <p:nvSpPr>
          <p:cNvPr id="5" name="Content Placeholder 2"/>
          <p:cNvSpPr>
            <a:spLocks noGrp="1"/>
          </p:cNvSpPr>
          <p:nvPr>
            <p:ph idx="1"/>
          </p:nvPr>
        </p:nvSpPr>
        <p:spPr>
          <a:xfrm>
            <a:off x="457200" y="3543906"/>
            <a:ext cx="6862618" cy="1155095"/>
          </a:xfrm>
        </p:spPr>
        <p:txBody>
          <a:bodyPr/>
          <a:lstStyle>
            <a:lvl1pPr>
              <a:lnSpc>
                <a:spcPct val="95000"/>
              </a:lnSpc>
              <a:spcBef>
                <a:spcPts val="200"/>
              </a:spcBef>
              <a:defRPr sz="2100">
                <a:solidFill>
                  <a:schemeClr val="tx1"/>
                </a:solidFill>
                <a:latin typeface="Arial"/>
              </a:defRPr>
            </a:lvl1pPr>
            <a:lvl2pPr marL="365760" indent="-182880">
              <a:lnSpc>
                <a:spcPct val="95000"/>
              </a:lnSpc>
              <a:spcBef>
                <a:spcPts val="200"/>
              </a:spcBef>
              <a:buFont typeface="Arial"/>
              <a:buChar char="•"/>
              <a:defRPr sz="1700">
                <a:solidFill>
                  <a:schemeClr val="tx1"/>
                </a:solidFill>
                <a:latin typeface="Aria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smtClean="0"/>
              <a:t>Click to edit Master text styles</a:t>
            </a:r>
          </a:p>
          <a:p>
            <a:pPr lvl="1"/>
            <a:r>
              <a:rPr lang="en-US" smtClean="0"/>
              <a:t>Second level</a:t>
            </a:r>
          </a:p>
        </p:txBody>
      </p:sp>
      <p:sp>
        <p:nvSpPr>
          <p:cNvPr id="7" name="Slide Number Placeholder 2"/>
          <p:cNvSpPr>
            <a:spLocks noGrp="1"/>
          </p:cNvSpPr>
          <p:nvPr>
            <p:ph type="sldNum" sz="quarter" idx="4"/>
          </p:nvPr>
        </p:nvSpPr>
        <p:spPr>
          <a:xfrm>
            <a:off x="8781143" y="6475385"/>
            <a:ext cx="362856" cy="362856"/>
          </a:xfrm>
          <a:prstGeom prst="rect">
            <a:avLst/>
          </a:prstGeom>
        </p:spPr>
        <p:txBody>
          <a:bodyPr vert="horz" lIns="0" tIns="0" rIns="0" bIns="0" rtlCol="0" anchor="ctr">
            <a:noAutofit/>
          </a:bodyPr>
          <a:lstStyle>
            <a:lvl1pPr>
              <a:defRPr lang="en-US" sz="800" smtClean="0">
                <a:solidFill>
                  <a:schemeClr val="tx1"/>
                </a:solidFill>
                <a:latin typeface="Arial"/>
              </a:defRPr>
            </a:lvl1pPr>
          </a:lstStyle>
          <a:p>
            <a:pPr algn="ctr"/>
            <a:fld id="{6453F95C-7FA8-E048-BEDD-3F6B9882286F}" type="slidenum">
              <a:rPr>
                <a:solidFill>
                  <a:srgbClr val="000000"/>
                </a:solidFill>
              </a:rPr>
              <a:pPr algn="ctr"/>
              <a:t>‹#›</a:t>
            </a:fld>
            <a:endParaRPr dirty="0">
              <a:solidFill>
                <a:srgbClr val="000000"/>
              </a:solidFill>
            </a:endParaRPr>
          </a:p>
        </p:txBody>
      </p:sp>
    </p:spTree>
    <p:extLst>
      <p:ext uri="{BB962C8B-B14F-4D97-AF65-F5344CB8AC3E}">
        <p14:creationId xmlns:p14="http://schemas.microsoft.com/office/powerpoint/2010/main" val="3996513182"/>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nd Large Content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rgbClr val="002060"/>
                </a:solidFill>
              </a:defRPr>
            </a:lvl1pPr>
          </a:lstStyle>
          <a:p>
            <a:r>
              <a:rPr lang="en-US" dirty="0" smtClean="0"/>
              <a:t>Click to edit Master title style</a:t>
            </a:r>
            <a:endParaRPr lang="en-US" dirty="0"/>
          </a:p>
        </p:txBody>
      </p:sp>
      <p:sp>
        <p:nvSpPr>
          <p:cNvPr id="4" name="Content Placeholder 2"/>
          <p:cNvSpPr>
            <a:spLocks noGrp="1"/>
          </p:cNvSpPr>
          <p:nvPr>
            <p:ph sz="half" idx="1"/>
          </p:nvPr>
        </p:nvSpPr>
        <p:spPr>
          <a:xfrm>
            <a:off x="350762" y="1597152"/>
            <a:ext cx="8448524" cy="4451048"/>
          </a:xfrm>
        </p:spPr>
        <p:txBody>
          <a:bodyPr vert="horz" lIns="0" tIns="0" rIns="0" bIns="0" rtlCol="0">
            <a:noAutofit/>
          </a:bodyPr>
          <a:lstStyle>
            <a:lvl1pPr>
              <a:defRPr lang="en-US" b="0" dirty="0" smtClean="0">
                <a:solidFill>
                  <a:srgbClr val="002060"/>
                </a:solidFill>
              </a:defRPr>
            </a:lvl1pPr>
            <a:lvl2pPr>
              <a:defRPr lang="en-US" b="0" dirty="0" smtClean="0">
                <a:solidFill>
                  <a:srgbClr val="002060"/>
                </a:solidFill>
              </a:defRPr>
            </a:lvl2pPr>
            <a:lvl3pPr>
              <a:defRPr lang="en-US" b="0" dirty="0" smtClean="0">
                <a:solidFill>
                  <a:srgbClr val="002060"/>
                </a:solidFill>
              </a:defRPr>
            </a:lvl3pPr>
            <a:lvl4pPr>
              <a:defRPr lang="en-US" b="0" dirty="0" smtClean="0">
                <a:solidFill>
                  <a:srgbClr val="002060"/>
                </a:solidFill>
              </a:defRPr>
            </a:lvl4pPr>
            <a:lvl5pPr>
              <a:defRPr lang="en-US" b="0" dirty="0">
                <a:solidFill>
                  <a:srgbClr val="00206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2"/>
          <p:cNvSpPr>
            <a:spLocks noGrp="1"/>
          </p:cNvSpPr>
          <p:nvPr>
            <p:ph type="sldNum" sz="quarter" idx="4"/>
          </p:nvPr>
        </p:nvSpPr>
        <p:spPr>
          <a:xfrm>
            <a:off x="8781143" y="6475385"/>
            <a:ext cx="362856" cy="362856"/>
          </a:xfrm>
          <a:prstGeom prst="rect">
            <a:avLst/>
          </a:prstGeom>
        </p:spPr>
        <p:txBody>
          <a:bodyPr vert="horz" lIns="0" tIns="0" rIns="0" bIns="0" rtlCol="0" anchor="ctr">
            <a:noAutofit/>
          </a:bodyPr>
          <a:lstStyle>
            <a:lvl1pPr>
              <a:defRPr lang="en-US" sz="800" smtClean="0">
                <a:solidFill>
                  <a:schemeClr val="tx1"/>
                </a:solidFill>
                <a:latin typeface="Arial"/>
              </a:defRPr>
            </a:lvl1pPr>
          </a:lstStyle>
          <a:p>
            <a:pPr algn="ctr"/>
            <a:fld id="{6453F95C-7FA8-E048-BEDD-3F6B9882286F}" type="slidenum">
              <a:rPr>
                <a:solidFill>
                  <a:srgbClr val="000000"/>
                </a:solidFill>
              </a:rPr>
              <a:pPr algn="ctr"/>
              <a:t>‹#›</a:t>
            </a:fld>
            <a:endParaRPr dirty="0">
              <a:solidFill>
                <a:srgbClr val="000000"/>
              </a:solidFill>
            </a:endParaRPr>
          </a:p>
        </p:txBody>
      </p:sp>
    </p:spTree>
    <p:extLst>
      <p:ext uri="{BB962C8B-B14F-4D97-AF65-F5344CB8AC3E}">
        <p14:creationId xmlns:p14="http://schemas.microsoft.com/office/powerpoint/2010/main" val="3566579246"/>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nd Bibliograp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rgbClr val="002060"/>
                </a:solidFill>
              </a:defRPr>
            </a:lvl1pPr>
          </a:lstStyle>
          <a:p>
            <a:r>
              <a:rPr lang="en-US" dirty="0" smtClean="0"/>
              <a:t>Click to edit Master title style</a:t>
            </a:r>
            <a:endParaRPr lang="en-US" dirty="0"/>
          </a:p>
        </p:txBody>
      </p:sp>
      <p:sp>
        <p:nvSpPr>
          <p:cNvPr id="4" name="Content Placeholder 2"/>
          <p:cNvSpPr>
            <a:spLocks noGrp="1"/>
          </p:cNvSpPr>
          <p:nvPr>
            <p:ph sz="half" idx="1"/>
          </p:nvPr>
        </p:nvSpPr>
        <p:spPr>
          <a:xfrm>
            <a:off x="350762" y="1597152"/>
            <a:ext cx="8448524" cy="4671022"/>
          </a:xfrm>
        </p:spPr>
        <p:txBody>
          <a:bodyPr vert="horz" lIns="0" tIns="0" rIns="0" bIns="0" rtlCol="0">
            <a:noAutofit/>
          </a:bodyPr>
          <a:lstStyle>
            <a:lvl1pPr marL="0" indent="0">
              <a:buFont typeface="+mj-lt"/>
              <a:buNone/>
              <a:defRPr lang="en-US" sz="1100" b="0" dirty="0" smtClean="0">
                <a:solidFill>
                  <a:srgbClr val="002060"/>
                </a:solidFill>
              </a:defRPr>
            </a:lvl1pPr>
            <a:lvl2pPr marL="342900" indent="-342900">
              <a:buFont typeface="+mj-lt"/>
              <a:buAutoNum type="arabicPeriod"/>
              <a:defRPr lang="en-US" dirty="0" smtClean="0"/>
            </a:lvl2pPr>
            <a:lvl3pPr marL="525780" indent="-342900">
              <a:buFont typeface="+mj-lt"/>
              <a:buAutoNum type="arabicPeriod"/>
              <a:defRPr lang="en-US" dirty="0" smtClean="0"/>
            </a:lvl3pPr>
            <a:lvl4pPr marL="754380" indent="-342900">
              <a:buFont typeface="+mj-lt"/>
              <a:buAutoNum type="arabicPeriod"/>
              <a:defRPr lang="en-US" dirty="0" smtClean="0"/>
            </a:lvl4pPr>
            <a:lvl5pPr marL="982980" indent="-342900">
              <a:buFont typeface="+mj-lt"/>
              <a:buAutoNum type="arabicPeriod"/>
              <a:defRPr lang="en-US" dirty="0"/>
            </a:lvl5pPr>
          </a:lstStyle>
          <a:p>
            <a:pPr lvl="0"/>
            <a:r>
              <a:rPr lang="en-US" dirty="0" smtClean="0"/>
              <a:t>Click to edit Master text styles</a:t>
            </a:r>
          </a:p>
        </p:txBody>
      </p:sp>
      <p:sp>
        <p:nvSpPr>
          <p:cNvPr id="6" name="Slide Number Placeholder 2"/>
          <p:cNvSpPr>
            <a:spLocks noGrp="1"/>
          </p:cNvSpPr>
          <p:nvPr>
            <p:ph type="sldNum" sz="quarter" idx="4"/>
          </p:nvPr>
        </p:nvSpPr>
        <p:spPr>
          <a:xfrm>
            <a:off x="8781143" y="6475385"/>
            <a:ext cx="362856" cy="362856"/>
          </a:xfrm>
          <a:prstGeom prst="rect">
            <a:avLst/>
          </a:prstGeom>
        </p:spPr>
        <p:txBody>
          <a:bodyPr vert="horz" lIns="0" tIns="0" rIns="0" bIns="0" rtlCol="0" anchor="ctr">
            <a:noAutofit/>
          </a:bodyPr>
          <a:lstStyle>
            <a:lvl1pPr>
              <a:defRPr lang="en-US" sz="800" smtClean="0">
                <a:solidFill>
                  <a:schemeClr val="tx1"/>
                </a:solidFill>
                <a:latin typeface="Arial"/>
              </a:defRPr>
            </a:lvl1pPr>
          </a:lstStyle>
          <a:p>
            <a:pPr algn="ctr"/>
            <a:fld id="{6453F95C-7FA8-E048-BEDD-3F6B9882286F}" type="slidenum">
              <a:rPr>
                <a:solidFill>
                  <a:srgbClr val="000000"/>
                </a:solidFill>
              </a:rPr>
              <a:pPr algn="ctr"/>
              <a:t>‹#›</a:t>
            </a:fld>
            <a:endParaRPr dirty="0">
              <a:solidFill>
                <a:srgbClr val="000000"/>
              </a:solidFill>
            </a:endParaRPr>
          </a:p>
        </p:txBody>
      </p:sp>
    </p:spTree>
    <p:extLst>
      <p:ext uri="{BB962C8B-B14F-4D97-AF65-F5344CB8AC3E}">
        <p14:creationId xmlns:p14="http://schemas.microsoft.com/office/powerpoint/2010/main" val="2537663469"/>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ullets Only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rgbClr val="002060"/>
                </a:solidFill>
              </a:defRPr>
            </a:lvl1pPr>
          </a:lstStyle>
          <a:p>
            <a:r>
              <a:rPr lang="en-US" dirty="0" smtClean="0"/>
              <a:t>Click to edit Master title style</a:t>
            </a:r>
            <a:endParaRPr lang="en-US" dirty="0"/>
          </a:p>
        </p:txBody>
      </p:sp>
      <p:sp>
        <p:nvSpPr>
          <p:cNvPr id="4" name="Content Placeholder 2"/>
          <p:cNvSpPr>
            <a:spLocks noGrp="1"/>
          </p:cNvSpPr>
          <p:nvPr>
            <p:ph sz="half" idx="1"/>
          </p:nvPr>
        </p:nvSpPr>
        <p:spPr>
          <a:xfrm>
            <a:off x="350762" y="1597152"/>
            <a:ext cx="8448524" cy="4551349"/>
          </a:xfrm>
        </p:spPr>
        <p:txBody>
          <a:bodyPr vert="horz" lIns="0" tIns="0" rIns="0" bIns="0" rtlCol="0">
            <a:noAutofit/>
          </a:bodyPr>
          <a:lstStyle>
            <a:lvl1pPr marL="169863" indent="-169863">
              <a:lnSpc>
                <a:spcPct val="90000"/>
              </a:lnSpc>
              <a:spcBef>
                <a:spcPts val="200"/>
              </a:spcBef>
              <a:buFont typeface="Arial"/>
              <a:buChar char="•"/>
              <a:defRPr lang="en-US" sz="1700" b="0" baseline="0" dirty="0" smtClean="0">
                <a:solidFill>
                  <a:srgbClr val="002060"/>
                </a:solidFill>
              </a:defRPr>
            </a:lvl1pPr>
            <a:lvl2pPr marL="169863" indent="-169863">
              <a:lnSpc>
                <a:spcPct val="90000"/>
              </a:lnSpc>
              <a:spcBef>
                <a:spcPts val="200"/>
              </a:spcBef>
              <a:buFont typeface="Arial"/>
              <a:buChar char="•"/>
              <a:defRPr lang="en-US" sz="1700" baseline="0" dirty="0" smtClean="0">
                <a:solidFill>
                  <a:srgbClr val="002060"/>
                </a:solidFill>
              </a:defRPr>
            </a:lvl2pPr>
            <a:lvl3pPr marL="169863" indent="-169863">
              <a:lnSpc>
                <a:spcPct val="90000"/>
              </a:lnSpc>
              <a:spcBef>
                <a:spcPts val="200"/>
              </a:spcBef>
              <a:defRPr lang="en-US" sz="1700" baseline="0" dirty="0" smtClean="0">
                <a:solidFill>
                  <a:srgbClr val="002060"/>
                </a:solidFill>
              </a:defRPr>
            </a:lvl3pPr>
            <a:lvl4pPr marL="457200" indent="-228600">
              <a:lnSpc>
                <a:spcPct val="90000"/>
              </a:lnSpc>
              <a:spcBef>
                <a:spcPts val="200"/>
              </a:spcBef>
              <a:defRPr lang="en-US" sz="1500" baseline="0" dirty="0" smtClean="0">
                <a:solidFill>
                  <a:srgbClr val="002060"/>
                </a:solidFill>
              </a:defRPr>
            </a:lvl4pPr>
            <a:lvl5pPr marL="685800" indent="-169863">
              <a:lnSpc>
                <a:spcPct val="90000"/>
              </a:lnSpc>
              <a:spcBef>
                <a:spcPts val="200"/>
              </a:spcBef>
              <a:defRPr lang="en-US" sz="1300" baseline="0" dirty="0">
                <a:solidFill>
                  <a:srgbClr val="00206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2"/>
          <p:cNvSpPr>
            <a:spLocks noGrp="1"/>
          </p:cNvSpPr>
          <p:nvPr>
            <p:ph type="sldNum" sz="quarter" idx="4"/>
          </p:nvPr>
        </p:nvSpPr>
        <p:spPr>
          <a:xfrm>
            <a:off x="8781143" y="6475385"/>
            <a:ext cx="362856" cy="362856"/>
          </a:xfrm>
          <a:prstGeom prst="rect">
            <a:avLst/>
          </a:prstGeom>
        </p:spPr>
        <p:txBody>
          <a:bodyPr vert="horz" lIns="0" tIns="0" rIns="0" bIns="0" rtlCol="0" anchor="ctr">
            <a:noAutofit/>
          </a:bodyPr>
          <a:lstStyle>
            <a:lvl1pPr>
              <a:defRPr lang="en-US" sz="800" smtClean="0">
                <a:solidFill>
                  <a:schemeClr val="tx1"/>
                </a:solidFill>
                <a:latin typeface="Arial"/>
              </a:defRPr>
            </a:lvl1pPr>
          </a:lstStyle>
          <a:p>
            <a:pPr algn="ctr"/>
            <a:fld id="{6453F95C-7FA8-E048-BEDD-3F6B9882286F}" type="slidenum">
              <a:rPr>
                <a:solidFill>
                  <a:srgbClr val="000000"/>
                </a:solidFill>
              </a:rPr>
              <a:pPr algn="ctr"/>
              <a:t>‹#›</a:t>
            </a:fld>
            <a:endParaRPr dirty="0">
              <a:solidFill>
                <a:srgbClr val="000000"/>
              </a:solidFill>
            </a:endParaRPr>
          </a:p>
        </p:txBody>
      </p:sp>
    </p:spTree>
    <p:extLst>
      <p:ext uri="{BB962C8B-B14F-4D97-AF65-F5344CB8AC3E}">
        <p14:creationId xmlns:p14="http://schemas.microsoft.com/office/powerpoint/2010/main" val="1395589109"/>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2060"/>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347472" y="1600201"/>
            <a:ext cx="4154541" cy="4525963"/>
          </a:xfrm>
        </p:spPr>
        <p:txBody>
          <a:bodyPr/>
          <a:lstStyle>
            <a:lvl1pPr>
              <a:lnSpc>
                <a:spcPct val="90000"/>
              </a:lnSpc>
              <a:spcBef>
                <a:spcPts val="200"/>
              </a:spcBef>
              <a:spcAft>
                <a:spcPts val="400"/>
              </a:spcAft>
              <a:defRPr sz="1700">
                <a:solidFill>
                  <a:srgbClr val="002060"/>
                </a:solidFill>
              </a:defRPr>
            </a:lvl1pPr>
            <a:lvl2pPr>
              <a:lnSpc>
                <a:spcPct val="90000"/>
              </a:lnSpc>
              <a:spcBef>
                <a:spcPts val="200"/>
              </a:spcBef>
              <a:spcAft>
                <a:spcPts val="400"/>
              </a:spcAft>
              <a:defRPr sz="1700">
                <a:solidFill>
                  <a:srgbClr val="002060"/>
                </a:solidFill>
              </a:defRPr>
            </a:lvl2pPr>
            <a:lvl3pPr>
              <a:lnSpc>
                <a:spcPct val="90000"/>
              </a:lnSpc>
              <a:spcBef>
                <a:spcPts val="200"/>
              </a:spcBef>
              <a:spcAft>
                <a:spcPts val="400"/>
              </a:spcAft>
              <a:defRPr sz="1500">
                <a:solidFill>
                  <a:srgbClr val="002060"/>
                </a:solidFill>
              </a:defRPr>
            </a:lvl3pPr>
            <a:lvl4pPr>
              <a:lnSpc>
                <a:spcPct val="90000"/>
              </a:lnSpc>
              <a:spcBef>
                <a:spcPts val="200"/>
              </a:spcBef>
              <a:spcAft>
                <a:spcPts val="400"/>
              </a:spcAft>
              <a:defRPr sz="1300">
                <a:solidFill>
                  <a:srgbClr val="002060"/>
                </a:solidFill>
              </a:defRPr>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Content Placeholder 3"/>
          <p:cNvSpPr>
            <a:spLocks noGrp="1"/>
          </p:cNvSpPr>
          <p:nvPr>
            <p:ph sz="half" idx="2"/>
          </p:nvPr>
        </p:nvSpPr>
        <p:spPr>
          <a:xfrm>
            <a:off x="4648200" y="1600201"/>
            <a:ext cx="4154541" cy="4525963"/>
          </a:xfrm>
        </p:spPr>
        <p:txBody>
          <a:bodyPr/>
          <a:lstStyle>
            <a:lvl1pPr>
              <a:lnSpc>
                <a:spcPct val="90000"/>
              </a:lnSpc>
              <a:spcBef>
                <a:spcPts val="200"/>
              </a:spcBef>
              <a:spcAft>
                <a:spcPts val="400"/>
              </a:spcAft>
              <a:defRPr sz="1700">
                <a:solidFill>
                  <a:srgbClr val="002060"/>
                </a:solidFill>
              </a:defRPr>
            </a:lvl1pPr>
            <a:lvl2pPr>
              <a:lnSpc>
                <a:spcPct val="90000"/>
              </a:lnSpc>
              <a:spcBef>
                <a:spcPts val="200"/>
              </a:spcBef>
              <a:spcAft>
                <a:spcPts val="400"/>
              </a:spcAft>
              <a:defRPr sz="1700">
                <a:solidFill>
                  <a:srgbClr val="002060"/>
                </a:solidFill>
              </a:defRPr>
            </a:lvl2pPr>
            <a:lvl3pPr>
              <a:lnSpc>
                <a:spcPct val="90000"/>
              </a:lnSpc>
              <a:spcBef>
                <a:spcPts val="200"/>
              </a:spcBef>
              <a:spcAft>
                <a:spcPts val="400"/>
              </a:spcAft>
              <a:defRPr sz="1500">
                <a:solidFill>
                  <a:srgbClr val="002060"/>
                </a:solidFill>
              </a:defRPr>
            </a:lvl3pPr>
            <a:lvl4pPr>
              <a:lnSpc>
                <a:spcPct val="90000"/>
              </a:lnSpc>
              <a:spcBef>
                <a:spcPts val="200"/>
              </a:spcBef>
              <a:spcAft>
                <a:spcPts val="400"/>
              </a:spcAft>
              <a:defRPr sz="1300">
                <a:solidFill>
                  <a:srgbClr val="002060"/>
                </a:solidFill>
              </a:defRPr>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Slide Number Placeholder 2"/>
          <p:cNvSpPr>
            <a:spLocks noGrp="1"/>
          </p:cNvSpPr>
          <p:nvPr>
            <p:ph type="sldNum" sz="quarter" idx="4"/>
          </p:nvPr>
        </p:nvSpPr>
        <p:spPr>
          <a:xfrm>
            <a:off x="8781143" y="6475385"/>
            <a:ext cx="362856" cy="362856"/>
          </a:xfrm>
          <a:prstGeom prst="rect">
            <a:avLst/>
          </a:prstGeom>
        </p:spPr>
        <p:txBody>
          <a:bodyPr vert="horz" lIns="0" tIns="0" rIns="0" bIns="0" rtlCol="0" anchor="ctr">
            <a:noAutofit/>
          </a:bodyPr>
          <a:lstStyle>
            <a:lvl1pPr>
              <a:defRPr lang="en-US" sz="800" smtClean="0">
                <a:solidFill>
                  <a:schemeClr val="tx1"/>
                </a:solidFill>
                <a:latin typeface="Arial"/>
              </a:defRPr>
            </a:lvl1pPr>
          </a:lstStyle>
          <a:p>
            <a:pPr algn="ctr"/>
            <a:fld id="{6453F95C-7FA8-E048-BEDD-3F6B9882286F}" type="slidenum">
              <a:rPr>
                <a:solidFill>
                  <a:srgbClr val="000000"/>
                </a:solidFill>
              </a:rPr>
              <a:pPr algn="ctr"/>
              <a:t>‹#›</a:t>
            </a:fld>
            <a:endParaRPr dirty="0">
              <a:solidFill>
                <a:srgbClr val="000000"/>
              </a:solidFill>
            </a:endParaRPr>
          </a:p>
        </p:txBody>
      </p:sp>
    </p:spTree>
    <p:extLst>
      <p:ext uri="{BB962C8B-B14F-4D97-AF65-F5344CB8AC3E}">
        <p14:creationId xmlns:p14="http://schemas.microsoft.com/office/powerpoint/2010/main" val="3920067946"/>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ext and Pho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2060"/>
                </a:solidFill>
              </a:defRPr>
            </a:lvl1pPr>
          </a:lstStyle>
          <a:p>
            <a:r>
              <a:rPr lang="en-US" dirty="0" smtClean="0"/>
              <a:t>Click to edit Master title style</a:t>
            </a:r>
            <a:endParaRPr lang="en-US" dirty="0"/>
          </a:p>
        </p:txBody>
      </p:sp>
      <p:sp>
        <p:nvSpPr>
          <p:cNvPr id="5" name="Picture Placeholder 4"/>
          <p:cNvSpPr>
            <a:spLocks noGrp="1"/>
          </p:cNvSpPr>
          <p:nvPr>
            <p:ph type="pic" sz="quarter" idx="11"/>
          </p:nvPr>
        </p:nvSpPr>
        <p:spPr>
          <a:xfrm>
            <a:off x="3758775" y="1597152"/>
            <a:ext cx="5048250" cy="4597400"/>
          </a:xfrm>
        </p:spPr>
        <p:txBody>
          <a:bodyPr/>
          <a:lstStyle>
            <a:lvl1pPr>
              <a:defRPr>
                <a:solidFill>
                  <a:srgbClr val="002060"/>
                </a:solidFill>
              </a:defRPr>
            </a:lvl1pPr>
          </a:lstStyle>
          <a:p>
            <a:r>
              <a:rPr lang="en-US" dirty="0" smtClean="0"/>
              <a:t>Click icon to add picture</a:t>
            </a:r>
            <a:endParaRPr lang="en-US" dirty="0"/>
          </a:p>
        </p:txBody>
      </p:sp>
      <p:sp>
        <p:nvSpPr>
          <p:cNvPr id="6" name="Text Placeholder 2"/>
          <p:cNvSpPr>
            <a:spLocks noGrp="1"/>
          </p:cNvSpPr>
          <p:nvPr>
            <p:ph idx="1" hasCustomPrompt="1"/>
          </p:nvPr>
        </p:nvSpPr>
        <p:spPr>
          <a:xfrm>
            <a:off x="350763" y="1600201"/>
            <a:ext cx="3315588" cy="4689324"/>
          </a:xfrm>
          <a:prstGeom prst="rect">
            <a:avLst/>
          </a:prstGeom>
        </p:spPr>
        <p:txBody>
          <a:bodyPr vert="horz" lIns="0" tIns="0" rIns="0" bIns="0" rtlCol="0">
            <a:noAutofit/>
          </a:bodyPr>
          <a:lstStyle>
            <a:lvl1pPr>
              <a:defRPr sz="1700">
                <a:solidFill>
                  <a:srgbClr val="002060"/>
                </a:solidFill>
              </a:defRPr>
            </a:lvl1pPr>
          </a:lstStyle>
          <a:p>
            <a:pPr lvl="0"/>
            <a:r>
              <a:rPr lang="en-US" dirty="0" smtClean="0"/>
              <a:t>Click to edit Master text styles</a:t>
            </a:r>
            <a:endParaRPr lang="en-US" dirty="0"/>
          </a:p>
        </p:txBody>
      </p:sp>
      <p:sp>
        <p:nvSpPr>
          <p:cNvPr id="8" name="Slide Number Placeholder 2"/>
          <p:cNvSpPr>
            <a:spLocks noGrp="1"/>
          </p:cNvSpPr>
          <p:nvPr>
            <p:ph type="sldNum" sz="quarter" idx="4"/>
          </p:nvPr>
        </p:nvSpPr>
        <p:spPr>
          <a:xfrm>
            <a:off x="8781143" y="6475385"/>
            <a:ext cx="362856" cy="362856"/>
          </a:xfrm>
          <a:prstGeom prst="rect">
            <a:avLst/>
          </a:prstGeom>
        </p:spPr>
        <p:txBody>
          <a:bodyPr vert="horz" lIns="0" tIns="0" rIns="0" bIns="0" rtlCol="0" anchor="ctr">
            <a:noAutofit/>
          </a:bodyPr>
          <a:lstStyle>
            <a:lvl1pPr>
              <a:defRPr lang="en-US" sz="800" smtClean="0">
                <a:solidFill>
                  <a:schemeClr val="tx1"/>
                </a:solidFill>
                <a:latin typeface="Arial"/>
              </a:defRPr>
            </a:lvl1pPr>
          </a:lstStyle>
          <a:p>
            <a:pPr algn="ctr"/>
            <a:fld id="{6453F95C-7FA8-E048-BEDD-3F6B9882286F}" type="slidenum">
              <a:rPr>
                <a:solidFill>
                  <a:srgbClr val="000000"/>
                </a:solidFill>
              </a:rPr>
              <a:pPr algn="ctr"/>
              <a:t>‹#›</a:t>
            </a:fld>
            <a:endParaRPr dirty="0">
              <a:solidFill>
                <a:srgbClr val="000000"/>
              </a:solidFill>
            </a:endParaRPr>
          </a:p>
        </p:txBody>
      </p:sp>
    </p:spTree>
    <p:extLst>
      <p:ext uri="{BB962C8B-B14F-4D97-AF65-F5344CB8AC3E}">
        <p14:creationId xmlns:p14="http://schemas.microsoft.com/office/powerpoint/2010/main" val="2914481696"/>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 Points White">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a:xfrm>
            <a:off x="352955" y="1631759"/>
            <a:ext cx="1827212" cy="3090672"/>
          </a:xfrm>
          <a:solidFill>
            <a:schemeClr val="bg1">
              <a:lumMod val="95000"/>
            </a:schemeClr>
          </a:solidFill>
        </p:spPr>
        <p:txBody>
          <a:bodyPr/>
          <a:lstStyle/>
          <a:p>
            <a:r>
              <a:rPr lang="en-US" smtClean="0"/>
              <a:t>Click icon to add picture</a:t>
            </a:r>
            <a:endParaRPr lang="en-US"/>
          </a:p>
        </p:txBody>
      </p:sp>
      <p:sp>
        <p:nvSpPr>
          <p:cNvPr id="6" name="Picture Placeholder 4"/>
          <p:cNvSpPr>
            <a:spLocks noGrp="1"/>
          </p:cNvSpPr>
          <p:nvPr>
            <p:ph type="pic" sz="quarter" idx="12"/>
          </p:nvPr>
        </p:nvSpPr>
        <p:spPr>
          <a:xfrm>
            <a:off x="2560775" y="1631759"/>
            <a:ext cx="1828800" cy="3090672"/>
          </a:xfrm>
          <a:solidFill>
            <a:schemeClr val="bg1">
              <a:lumMod val="95000"/>
            </a:schemeClr>
          </a:solidFill>
        </p:spPr>
        <p:txBody>
          <a:bodyPr/>
          <a:lstStyle/>
          <a:p>
            <a:r>
              <a:rPr lang="en-US" smtClean="0"/>
              <a:t>Click icon to add picture</a:t>
            </a:r>
            <a:endParaRPr lang="en-US" dirty="0"/>
          </a:p>
        </p:txBody>
      </p:sp>
      <p:sp>
        <p:nvSpPr>
          <p:cNvPr id="7" name="Picture Placeholder 4"/>
          <p:cNvSpPr>
            <a:spLocks noGrp="1"/>
          </p:cNvSpPr>
          <p:nvPr>
            <p:ph type="pic" sz="quarter" idx="13"/>
          </p:nvPr>
        </p:nvSpPr>
        <p:spPr>
          <a:xfrm>
            <a:off x="4770184" y="1631759"/>
            <a:ext cx="1827155" cy="3090672"/>
          </a:xfrm>
          <a:solidFill>
            <a:schemeClr val="bg1">
              <a:lumMod val="95000"/>
            </a:schemeClr>
          </a:solidFill>
        </p:spPr>
        <p:txBody>
          <a:bodyPr/>
          <a:lstStyle/>
          <a:p>
            <a:r>
              <a:rPr lang="en-US" smtClean="0"/>
              <a:t>Click icon to add picture</a:t>
            </a:r>
            <a:endParaRPr lang="en-US"/>
          </a:p>
        </p:txBody>
      </p:sp>
      <p:sp>
        <p:nvSpPr>
          <p:cNvPr id="8" name="Picture Placeholder 4"/>
          <p:cNvSpPr>
            <a:spLocks noGrp="1"/>
          </p:cNvSpPr>
          <p:nvPr>
            <p:ph type="pic" sz="quarter" idx="14"/>
          </p:nvPr>
        </p:nvSpPr>
        <p:spPr>
          <a:xfrm>
            <a:off x="6977945" y="1631759"/>
            <a:ext cx="1823862" cy="3090672"/>
          </a:xfrm>
          <a:solidFill>
            <a:schemeClr val="bg1">
              <a:lumMod val="95000"/>
            </a:schemeClr>
          </a:solidFill>
        </p:spPr>
        <p:txBody>
          <a:bodyPr/>
          <a:lstStyle/>
          <a:p>
            <a:r>
              <a:rPr lang="en-US" smtClean="0"/>
              <a:t>Click icon to add picture</a:t>
            </a:r>
            <a:endParaRPr lang="en-US"/>
          </a:p>
        </p:txBody>
      </p:sp>
      <p:sp>
        <p:nvSpPr>
          <p:cNvPr id="9" name="Content Placeholder 2"/>
          <p:cNvSpPr>
            <a:spLocks noGrp="1"/>
          </p:cNvSpPr>
          <p:nvPr>
            <p:ph sz="half" idx="1"/>
          </p:nvPr>
        </p:nvSpPr>
        <p:spPr>
          <a:xfrm>
            <a:off x="350763" y="4871155"/>
            <a:ext cx="1829405" cy="1441001"/>
          </a:xfrm>
        </p:spPr>
        <p:txBody>
          <a:bodyPr anchor="t" anchorCtr="0"/>
          <a:lstStyle>
            <a:lvl1pPr>
              <a:lnSpc>
                <a:spcPct val="90000"/>
              </a:lnSpc>
              <a:spcBef>
                <a:spcPts val="600"/>
              </a:spcBef>
              <a:defRPr sz="1700">
                <a:solidFill>
                  <a:srgbClr val="002060"/>
                </a:solidFill>
              </a:defRPr>
            </a:lvl1pPr>
            <a:lvl2pPr>
              <a:lnSpc>
                <a:spcPct val="90000"/>
              </a:lnSpc>
              <a:spcBef>
                <a:spcPts val="600"/>
              </a:spcBef>
              <a:defRPr sz="1500">
                <a:solidFill>
                  <a:srgbClr val="002060"/>
                </a:solidFill>
              </a:defRPr>
            </a:lvl2pPr>
            <a:lvl3pPr>
              <a:defRPr sz="2000">
                <a:solidFill>
                  <a:schemeClr val="tx1"/>
                </a:solidFill>
              </a:defRPr>
            </a:lvl3pPr>
            <a:lvl4pPr>
              <a:defRPr sz="1600">
                <a:solidFill>
                  <a:schemeClr val="tx1"/>
                </a:solidFill>
              </a:defRPr>
            </a:lvl4pPr>
            <a:lvl5pPr>
              <a:defRPr sz="1600">
                <a:solidFill>
                  <a:schemeClr val="tx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
        <p:nvSpPr>
          <p:cNvPr id="10" name="Content Placeholder 2"/>
          <p:cNvSpPr>
            <a:spLocks noGrp="1"/>
          </p:cNvSpPr>
          <p:nvPr>
            <p:ph sz="half" idx="15"/>
          </p:nvPr>
        </p:nvSpPr>
        <p:spPr>
          <a:xfrm>
            <a:off x="2560775" y="4868334"/>
            <a:ext cx="1828800" cy="1441001"/>
          </a:xfrm>
        </p:spPr>
        <p:txBody>
          <a:bodyPr vert="horz" lIns="0" tIns="0" rIns="0" bIns="0" rtlCol="0" anchor="t" anchorCtr="0">
            <a:noAutofit/>
          </a:bodyPr>
          <a:lstStyle>
            <a:lvl1pPr>
              <a:lnSpc>
                <a:spcPct val="90000"/>
              </a:lnSpc>
              <a:defRPr lang="en-US" sz="1700" baseline="0" dirty="0" smtClean="0">
                <a:solidFill>
                  <a:srgbClr val="002060"/>
                </a:solidFill>
              </a:defRPr>
            </a:lvl1pPr>
            <a:lvl2pPr>
              <a:lnSpc>
                <a:spcPct val="90000"/>
              </a:lnSpc>
              <a:defRPr lang="en-US" sz="1500" dirty="0" smtClean="0">
                <a:solidFill>
                  <a:srgbClr val="002060"/>
                </a:solidFill>
              </a:defRPr>
            </a:lvl2pPr>
          </a:lstStyle>
          <a:p>
            <a:pPr lvl="0"/>
            <a:r>
              <a:rPr lang="en-US" dirty="0" smtClean="0"/>
              <a:t>Click to edit Master text styles</a:t>
            </a:r>
          </a:p>
          <a:p>
            <a:pPr lvl="1"/>
            <a:r>
              <a:rPr lang="en-US" dirty="0" smtClean="0"/>
              <a:t>Second level</a:t>
            </a:r>
          </a:p>
        </p:txBody>
      </p:sp>
      <p:sp>
        <p:nvSpPr>
          <p:cNvPr id="11" name="Content Placeholder 2"/>
          <p:cNvSpPr>
            <a:spLocks noGrp="1"/>
          </p:cNvSpPr>
          <p:nvPr>
            <p:ph sz="half" idx="16"/>
          </p:nvPr>
        </p:nvSpPr>
        <p:spPr>
          <a:xfrm>
            <a:off x="4769556" y="4868334"/>
            <a:ext cx="1827388" cy="1441001"/>
          </a:xfrm>
        </p:spPr>
        <p:txBody>
          <a:bodyPr vert="horz" lIns="0" tIns="0" rIns="0" bIns="0" rtlCol="0" anchor="t" anchorCtr="0">
            <a:noAutofit/>
          </a:bodyPr>
          <a:lstStyle>
            <a:lvl1pPr>
              <a:defRPr lang="en-US" sz="1700" dirty="0" smtClean="0">
                <a:solidFill>
                  <a:srgbClr val="002060"/>
                </a:solidFill>
              </a:defRPr>
            </a:lvl1pPr>
            <a:lvl2pPr>
              <a:defRPr lang="en-US" sz="1500" dirty="0" smtClean="0">
                <a:solidFill>
                  <a:srgbClr val="002060"/>
                </a:solidFill>
              </a:defRPr>
            </a:lvl2pPr>
          </a:lstStyle>
          <a:p>
            <a:pPr lvl="0"/>
            <a:r>
              <a:rPr lang="en-US" dirty="0" smtClean="0"/>
              <a:t>Click to edit Master text styles</a:t>
            </a:r>
          </a:p>
          <a:p>
            <a:pPr lvl="1"/>
            <a:r>
              <a:rPr lang="en-US" dirty="0" smtClean="0"/>
              <a:t>Second level</a:t>
            </a:r>
          </a:p>
        </p:txBody>
      </p:sp>
      <p:sp>
        <p:nvSpPr>
          <p:cNvPr id="12" name="Content Placeholder 2"/>
          <p:cNvSpPr>
            <a:spLocks noGrp="1"/>
          </p:cNvSpPr>
          <p:nvPr>
            <p:ph sz="half" idx="17"/>
          </p:nvPr>
        </p:nvSpPr>
        <p:spPr>
          <a:xfrm>
            <a:off x="6977946" y="4868333"/>
            <a:ext cx="1824567" cy="1441001"/>
          </a:xfrm>
        </p:spPr>
        <p:txBody>
          <a:bodyPr vert="horz" lIns="0" tIns="0" rIns="0" bIns="0" rtlCol="0" anchor="t" anchorCtr="0">
            <a:noAutofit/>
          </a:bodyPr>
          <a:lstStyle>
            <a:lvl1pPr>
              <a:defRPr lang="en-US" sz="1700" dirty="0" smtClean="0">
                <a:solidFill>
                  <a:srgbClr val="002060"/>
                </a:solidFill>
              </a:defRPr>
            </a:lvl1pPr>
            <a:lvl2pPr>
              <a:defRPr lang="en-US" sz="1500" dirty="0" smtClean="0">
                <a:solidFill>
                  <a:srgbClr val="002060"/>
                </a:solidFill>
              </a:defRPr>
            </a:lvl2pPr>
          </a:lstStyle>
          <a:p>
            <a:pPr lvl="0"/>
            <a:r>
              <a:rPr lang="en-US" dirty="0" smtClean="0"/>
              <a:t>Click to edit Master text styles</a:t>
            </a:r>
          </a:p>
          <a:p>
            <a:pPr lvl="1"/>
            <a:r>
              <a:rPr lang="en-US" dirty="0" smtClean="0"/>
              <a:t>Second level</a:t>
            </a:r>
          </a:p>
        </p:txBody>
      </p:sp>
      <p:sp>
        <p:nvSpPr>
          <p:cNvPr id="13" name="Title 1"/>
          <p:cNvSpPr>
            <a:spLocks noGrp="1"/>
          </p:cNvSpPr>
          <p:nvPr>
            <p:ph type="title"/>
          </p:nvPr>
        </p:nvSpPr>
        <p:spPr>
          <a:xfrm>
            <a:off x="350763" y="274639"/>
            <a:ext cx="8454571" cy="1143000"/>
          </a:xfrm>
        </p:spPr>
        <p:txBody>
          <a:bodyPr/>
          <a:lstStyle>
            <a:lvl1pPr>
              <a:defRPr>
                <a:solidFill>
                  <a:srgbClr val="002060"/>
                </a:solidFill>
              </a:defRPr>
            </a:lvl1pPr>
          </a:lstStyle>
          <a:p>
            <a:r>
              <a:rPr lang="en-US" dirty="0" smtClean="0"/>
              <a:t>Click to edit Master title style</a:t>
            </a:r>
            <a:endParaRPr lang="en-US" dirty="0"/>
          </a:p>
        </p:txBody>
      </p:sp>
      <p:sp>
        <p:nvSpPr>
          <p:cNvPr id="15" name="Slide Number Placeholder 2"/>
          <p:cNvSpPr>
            <a:spLocks noGrp="1"/>
          </p:cNvSpPr>
          <p:nvPr>
            <p:ph type="sldNum" sz="quarter" idx="4"/>
          </p:nvPr>
        </p:nvSpPr>
        <p:spPr>
          <a:xfrm>
            <a:off x="8781143" y="6475385"/>
            <a:ext cx="362856" cy="362856"/>
          </a:xfrm>
          <a:prstGeom prst="rect">
            <a:avLst/>
          </a:prstGeom>
        </p:spPr>
        <p:txBody>
          <a:bodyPr vert="horz" lIns="0" tIns="0" rIns="0" bIns="0" rtlCol="0" anchor="ctr">
            <a:noAutofit/>
          </a:bodyPr>
          <a:lstStyle>
            <a:lvl1pPr>
              <a:defRPr lang="en-US" sz="800" smtClean="0">
                <a:solidFill>
                  <a:schemeClr val="tx1"/>
                </a:solidFill>
                <a:latin typeface="Arial"/>
              </a:defRPr>
            </a:lvl1pPr>
          </a:lstStyle>
          <a:p>
            <a:pPr algn="ctr"/>
            <a:fld id="{6453F95C-7FA8-E048-BEDD-3F6B9882286F}" type="slidenum">
              <a:rPr>
                <a:solidFill>
                  <a:srgbClr val="000000"/>
                </a:solidFill>
              </a:rPr>
              <a:pPr algn="ctr"/>
              <a:t>‹#›</a:t>
            </a:fld>
            <a:endParaRPr dirty="0">
              <a:solidFill>
                <a:srgbClr val="000000"/>
              </a:solidFill>
            </a:endParaRPr>
          </a:p>
        </p:txBody>
      </p:sp>
    </p:spTree>
    <p:extLst>
      <p:ext uri="{BB962C8B-B14F-4D97-AF65-F5344CB8AC3E}">
        <p14:creationId xmlns:p14="http://schemas.microsoft.com/office/powerpoint/2010/main" val="2956318027"/>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Bottom White">
    <p:spTree>
      <p:nvGrpSpPr>
        <p:cNvPr id="1" name=""/>
        <p:cNvGrpSpPr/>
        <p:nvPr/>
      </p:nvGrpSpPr>
      <p:grpSpPr>
        <a:xfrm>
          <a:off x="0" y="0"/>
          <a:ext cx="0" cy="0"/>
          <a:chOff x="0" y="0"/>
          <a:chExt cx="0" cy="0"/>
        </a:xfrm>
      </p:grpSpPr>
      <p:sp>
        <p:nvSpPr>
          <p:cNvPr id="5" name="Title 1"/>
          <p:cNvSpPr>
            <a:spLocks noGrp="1"/>
          </p:cNvSpPr>
          <p:nvPr>
            <p:ph type="title"/>
          </p:nvPr>
        </p:nvSpPr>
        <p:spPr>
          <a:xfrm>
            <a:off x="350763" y="5226244"/>
            <a:ext cx="8454571" cy="1023696"/>
          </a:xfrm>
        </p:spPr>
        <p:txBody>
          <a:bodyPr anchor="ctr"/>
          <a:lstStyle>
            <a:lvl1pPr>
              <a:defRPr>
                <a:solidFill>
                  <a:srgbClr val="002060"/>
                </a:solidFill>
              </a:defRPr>
            </a:lvl1pPr>
          </a:lstStyle>
          <a:p>
            <a:r>
              <a:rPr lang="en-US" dirty="0" smtClean="0"/>
              <a:t>Click to edit Master title style</a:t>
            </a:r>
            <a:endParaRPr lang="en-US" dirty="0"/>
          </a:p>
        </p:txBody>
      </p:sp>
      <p:sp>
        <p:nvSpPr>
          <p:cNvPr id="6" name="Content Placeholder 2"/>
          <p:cNvSpPr>
            <a:spLocks noGrp="1"/>
          </p:cNvSpPr>
          <p:nvPr>
            <p:ph sz="half" idx="1"/>
          </p:nvPr>
        </p:nvSpPr>
        <p:spPr>
          <a:xfrm>
            <a:off x="350762" y="762001"/>
            <a:ext cx="8448524" cy="4233335"/>
          </a:xfrm>
        </p:spPr>
        <p:txBody>
          <a:bodyPr vert="horz" lIns="0" tIns="0" rIns="0" bIns="0" rtlCol="0">
            <a:noAutofit/>
          </a:bodyPr>
          <a:lstStyle>
            <a:lvl1pPr>
              <a:defRPr lang="en-US" dirty="0" smtClean="0">
                <a:solidFill>
                  <a:srgbClr val="002060"/>
                </a:solidFill>
              </a:defRPr>
            </a:lvl1pPr>
            <a:lvl2pPr>
              <a:defRPr lang="en-US" dirty="0" smtClean="0">
                <a:solidFill>
                  <a:srgbClr val="002060"/>
                </a:solidFill>
              </a:defRPr>
            </a:lvl2pPr>
            <a:lvl3pPr>
              <a:defRPr lang="en-US" dirty="0" smtClean="0">
                <a:solidFill>
                  <a:srgbClr val="002060"/>
                </a:solidFill>
              </a:defRPr>
            </a:lvl3pPr>
            <a:lvl4pPr>
              <a:defRPr lang="en-US" dirty="0" smtClean="0">
                <a:solidFill>
                  <a:srgbClr val="002060"/>
                </a:solidFill>
              </a:defRPr>
            </a:lvl4pPr>
            <a:lvl5pPr>
              <a:defRPr lang="en-US" dirty="0">
                <a:solidFill>
                  <a:srgbClr val="00206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2"/>
          <p:cNvSpPr>
            <a:spLocks noGrp="1"/>
          </p:cNvSpPr>
          <p:nvPr>
            <p:ph type="sldNum" sz="quarter" idx="4"/>
          </p:nvPr>
        </p:nvSpPr>
        <p:spPr>
          <a:xfrm>
            <a:off x="8781143" y="6475385"/>
            <a:ext cx="362856" cy="362856"/>
          </a:xfrm>
          <a:prstGeom prst="rect">
            <a:avLst/>
          </a:prstGeom>
        </p:spPr>
        <p:txBody>
          <a:bodyPr vert="horz" lIns="0" tIns="0" rIns="0" bIns="0" rtlCol="0" anchor="ctr">
            <a:noAutofit/>
          </a:bodyPr>
          <a:lstStyle>
            <a:lvl1pPr>
              <a:defRPr lang="en-US" sz="800" smtClean="0">
                <a:solidFill>
                  <a:schemeClr val="tx1"/>
                </a:solidFill>
                <a:latin typeface="Arial"/>
              </a:defRPr>
            </a:lvl1pPr>
          </a:lstStyle>
          <a:p>
            <a:pPr algn="ctr"/>
            <a:fld id="{6453F95C-7FA8-E048-BEDD-3F6B9882286F}" type="slidenum">
              <a:rPr>
                <a:solidFill>
                  <a:srgbClr val="000000"/>
                </a:solidFill>
              </a:rPr>
              <a:pPr algn="ctr"/>
              <a:t>‹#›</a:t>
            </a:fld>
            <a:endParaRPr dirty="0">
              <a:solidFill>
                <a:srgbClr val="000000"/>
              </a:solidFill>
            </a:endParaRPr>
          </a:p>
        </p:txBody>
      </p:sp>
    </p:spTree>
    <p:extLst>
      <p:ext uri="{BB962C8B-B14F-4D97-AF65-F5344CB8AC3E}">
        <p14:creationId xmlns:p14="http://schemas.microsoft.com/office/powerpoint/2010/main" val="3528788507"/>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Only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2060"/>
                </a:solidFill>
              </a:defRPr>
            </a:lvl1pPr>
          </a:lstStyle>
          <a:p>
            <a:r>
              <a:rPr lang="en-US" dirty="0" smtClean="0"/>
              <a:t>Click to edit Master title style</a:t>
            </a:r>
            <a:endParaRPr lang="en-US" dirty="0"/>
          </a:p>
        </p:txBody>
      </p:sp>
      <p:sp>
        <p:nvSpPr>
          <p:cNvPr id="4" name="Slide Number Placeholder 2"/>
          <p:cNvSpPr>
            <a:spLocks noGrp="1"/>
          </p:cNvSpPr>
          <p:nvPr>
            <p:ph type="sldNum" sz="quarter" idx="4"/>
          </p:nvPr>
        </p:nvSpPr>
        <p:spPr>
          <a:xfrm>
            <a:off x="8781143" y="6475385"/>
            <a:ext cx="362856" cy="362856"/>
          </a:xfrm>
          <a:prstGeom prst="rect">
            <a:avLst/>
          </a:prstGeom>
        </p:spPr>
        <p:txBody>
          <a:bodyPr vert="horz" lIns="0" tIns="0" rIns="0" bIns="0" rtlCol="0" anchor="ctr">
            <a:noAutofit/>
          </a:bodyPr>
          <a:lstStyle>
            <a:lvl1pPr>
              <a:defRPr lang="en-US" sz="800" smtClean="0">
                <a:solidFill>
                  <a:schemeClr val="tx1"/>
                </a:solidFill>
                <a:latin typeface="Arial"/>
              </a:defRPr>
            </a:lvl1pPr>
          </a:lstStyle>
          <a:p>
            <a:pPr algn="ctr"/>
            <a:fld id="{6453F95C-7FA8-E048-BEDD-3F6B9882286F}" type="slidenum">
              <a:rPr>
                <a:solidFill>
                  <a:srgbClr val="000000"/>
                </a:solidFill>
              </a:rPr>
              <a:pPr algn="ctr"/>
              <a:t>‹#›</a:t>
            </a:fld>
            <a:endParaRPr dirty="0">
              <a:solidFill>
                <a:srgbClr val="000000"/>
              </a:solidFill>
            </a:endParaRPr>
          </a:p>
        </p:txBody>
      </p:sp>
    </p:spTree>
    <p:extLst>
      <p:ext uri="{BB962C8B-B14F-4D97-AF65-F5344CB8AC3E}">
        <p14:creationId xmlns:p14="http://schemas.microsoft.com/office/powerpoint/2010/main" val="171291164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Option B">
    <p:spTree>
      <p:nvGrpSpPr>
        <p:cNvPr id="1" name=""/>
        <p:cNvGrpSpPr/>
        <p:nvPr/>
      </p:nvGrpSpPr>
      <p:grpSpPr>
        <a:xfrm>
          <a:off x="0" y="0"/>
          <a:ext cx="0" cy="0"/>
          <a:chOff x="0" y="0"/>
          <a:chExt cx="0" cy="0"/>
        </a:xfrm>
      </p:grpSpPr>
      <p:sp>
        <p:nvSpPr>
          <p:cNvPr id="39" name="Rectangle 38"/>
          <p:cNvSpPr/>
          <p:nvPr userDrawn="1"/>
        </p:nvSpPr>
        <p:spPr>
          <a:xfrm>
            <a:off x="0" y="0"/>
            <a:ext cx="9144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a:endParaRPr>
          </a:p>
        </p:txBody>
      </p:sp>
      <p:sp>
        <p:nvSpPr>
          <p:cNvPr id="2" name="Title 1"/>
          <p:cNvSpPr>
            <a:spLocks noGrp="1"/>
          </p:cNvSpPr>
          <p:nvPr userDrawn="1">
            <p:ph type="title"/>
          </p:nvPr>
        </p:nvSpPr>
        <p:spPr>
          <a:xfrm>
            <a:off x="350762" y="5110286"/>
            <a:ext cx="4114800" cy="1402597"/>
          </a:xfrm>
        </p:spPr>
        <p:txBody>
          <a:bodyPr anchor="t"/>
          <a:lstStyle>
            <a:lvl1pPr algn="l">
              <a:defRPr sz="3100" b="1" cap="none">
                <a:solidFill>
                  <a:srgbClr val="FFFFFF"/>
                </a:solidFill>
                <a:latin typeface="Arial"/>
              </a:defRPr>
            </a:lvl1pPr>
          </a:lstStyle>
          <a:p>
            <a:r>
              <a:rPr lang="en-US" dirty="0" smtClean="0"/>
              <a:t>Click to edit Master title style</a:t>
            </a:r>
            <a:endParaRPr lang="en-US" dirty="0"/>
          </a:p>
        </p:txBody>
      </p:sp>
      <p:sp>
        <p:nvSpPr>
          <p:cNvPr id="27" name="Text Placeholder 2"/>
          <p:cNvSpPr>
            <a:spLocks noGrp="1"/>
          </p:cNvSpPr>
          <p:nvPr userDrawn="1">
            <p:ph type="body" idx="1" hasCustomPrompt="1"/>
          </p:nvPr>
        </p:nvSpPr>
        <p:spPr>
          <a:xfrm>
            <a:off x="354062" y="2306638"/>
            <a:ext cx="3101879" cy="2690394"/>
          </a:xfrm>
        </p:spPr>
        <p:txBody>
          <a:bodyPr vert="horz" wrap="none" lIns="0" tIns="0" rIns="0" bIns="0" rtlCol="0" anchor="t">
            <a:normAutofit/>
          </a:bodyPr>
          <a:lstStyle>
            <a:lvl1pPr>
              <a:defRPr lang="en-US" sz="20000" i="0" dirty="0" smtClean="0">
                <a:solidFill>
                  <a:srgbClr val="FFFFFF"/>
                </a:solidFill>
                <a:latin typeface="Arial Narrow"/>
                <a:cs typeface="Arial Narrow"/>
              </a:defRPr>
            </a:lvl1pPr>
          </a:lstStyle>
          <a:p>
            <a:pPr lvl="0">
              <a:lnSpc>
                <a:spcPts val="18000"/>
              </a:lnSpc>
              <a:spcBef>
                <a:spcPts val="0"/>
              </a:spcBef>
            </a:pPr>
            <a:r>
              <a:rPr lang="en-US" dirty="0" smtClean="0"/>
              <a:t>#</a:t>
            </a:r>
          </a:p>
        </p:txBody>
      </p:sp>
      <p:sp>
        <p:nvSpPr>
          <p:cNvPr id="6" name="Slide Number Placeholder 2"/>
          <p:cNvSpPr>
            <a:spLocks noGrp="1"/>
          </p:cNvSpPr>
          <p:nvPr>
            <p:ph type="sldNum" sz="quarter" idx="4"/>
          </p:nvPr>
        </p:nvSpPr>
        <p:spPr>
          <a:xfrm>
            <a:off x="8781143" y="6475385"/>
            <a:ext cx="362856" cy="362856"/>
          </a:xfrm>
          <a:prstGeom prst="rect">
            <a:avLst/>
          </a:prstGeom>
        </p:spPr>
        <p:txBody>
          <a:bodyPr vert="horz" lIns="0" tIns="0" rIns="0" bIns="0" rtlCol="0" anchor="ctr">
            <a:noAutofit/>
          </a:bodyPr>
          <a:lstStyle>
            <a:lvl1pPr>
              <a:defRPr lang="en-US" sz="800" smtClean="0">
                <a:solidFill>
                  <a:schemeClr val="bg1"/>
                </a:solidFill>
                <a:latin typeface="Arial"/>
              </a:defRPr>
            </a:lvl1pPr>
          </a:lstStyle>
          <a:p>
            <a:pPr algn="ctr"/>
            <a:fld id="{6453F95C-7FA8-E048-BEDD-3F6B9882286F}" type="slidenum">
              <a:rPr lang="en-US" smtClean="0"/>
              <a:pPr algn="ctr"/>
              <a:t>‹#›</a:t>
            </a:fld>
            <a:endParaRPr lang="en-US" dirty="0"/>
          </a:p>
        </p:txBody>
      </p:sp>
    </p:spTree>
    <p:extLst>
      <p:ext uri="{BB962C8B-B14F-4D97-AF65-F5344CB8AC3E}">
        <p14:creationId xmlns:p14="http://schemas.microsoft.com/office/powerpoint/2010/main" val="282694652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lank White">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a:xfrm>
            <a:off x="8781143" y="6475385"/>
            <a:ext cx="362856" cy="362856"/>
          </a:xfrm>
          <a:prstGeom prst="rect">
            <a:avLst/>
          </a:prstGeom>
        </p:spPr>
        <p:txBody>
          <a:bodyPr vert="horz" lIns="0" tIns="0" rIns="0" bIns="0" rtlCol="0" anchor="ctr">
            <a:noAutofit/>
          </a:bodyPr>
          <a:lstStyle>
            <a:lvl1pPr>
              <a:defRPr lang="en-US" sz="800" smtClean="0">
                <a:solidFill>
                  <a:schemeClr val="tx1"/>
                </a:solidFill>
                <a:latin typeface="Arial"/>
              </a:defRPr>
            </a:lvl1pPr>
          </a:lstStyle>
          <a:p>
            <a:pPr algn="ctr"/>
            <a:fld id="{6453F95C-7FA8-E048-BEDD-3F6B9882286F}" type="slidenum">
              <a:rPr>
                <a:solidFill>
                  <a:srgbClr val="000000"/>
                </a:solidFill>
              </a:rPr>
              <a:pPr algn="ctr"/>
              <a:t>‹#›</a:t>
            </a:fld>
            <a:endParaRPr dirty="0">
              <a:solidFill>
                <a:srgbClr val="000000"/>
              </a:solidFill>
            </a:endParaRPr>
          </a:p>
        </p:txBody>
      </p:sp>
    </p:spTree>
    <p:extLst>
      <p:ext uri="{BB962C8B-B14F-4D97-AF65-F5344CB8AC3E}">
        <p14:creationId xmlns:p14="http://schemas.microsoft.com/office/powerpoint/2010/main" val="225871097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2060"/>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sz="900"/>
            </a:lvl1pPr>
          </a:lstStyle>
          <a:p>
            <a:endParaRPr lang="en-US" dirty="0">
              <a:solidFill>
                <a:srgbClr val="000000"/>
              </a:solidFill>
            </a:endParaRPr>
          </a:p>
        </p:txBody>
      </p:sp>
      <p:sp>
        <p:nvSpPr>
          <p:cNvPr id="5" name="Footer Placeholder 4"/>
          <p:cNvSpPr>
            <a:spLocks noGrp="1"/>
          </p:cNvSpPr>
          <p:nvPr>
            <p:ph type="ftr" sz="quarter" idx="11"/>
          </p:nvPr>
        </p:nvSpPr>
        <p:spPr>
          <a:xfrm>
            <a:off x="3124200" y="6356350"/>
            <a:ext cx="5562600" cy="365125"/>
          </a:xfrm>
          <a:prstGeom prst="rect">
            <a:avLst/>
          </a:prstGeom>
        </p:spPr>
        <p:txBody>
          <a:bodyPr/>
          <a:lstStyle>
            <a:lvl1pPr>
              <a:defRPr sz="1000"/>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p>
            <a:fld id="{EDF89EF2-B922-482C-8B52-CEAEFEFC94B1}" type="slidenum">
              <a:rPr>
                <a:solidFill>
                  <a:srgbClr val="000000"/>
                </a:solidFill>
              </a:rPr>
              <a:pPr/>
              <a:t>‹#›</a:t>
            </a:fld>
            <a:endParaRPr>
              <a:solidFill>
                <a:srgbClr val="000000"/>
              </a:solidFill>
            </a:endParaRPr>
          </a:p>
        </p:txBody>
      </p:sp>
    </p:spTree>
    <p:extLst>
      <p:ext uri="{BB962C8B-B14F-4D97-AF65-F5344CB8AC3E}">
        <p14:creationId xmlns:p14="http://schemas.microsoft.com/office/powerpoint/2010/main" val="3862277556"/>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00206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00206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solidFill>
                <a:srgbClr val="000000"/>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EDF89EF2-B922-482C-8B52-CEAEFEFC94B1}" type="slidenum">
              <a:rPr>
                <a:solidFill>
                  <a:srgbClr val="000000"/>
                </a:solidFill>
              </a:rPr>
              <a:pPr/>
              <a:t>‹#›</a:t>
            </a:fld>
            <a:endParaRPr>
              <a:solidFill>
                <a:srgbClr val="000000"/>
              </a:solidFill>
            </a:endParaRPr>
          </a:p>
        </p:txBody>
      </p:sp>
    </p:spTree>
    <p:extLst>
      <p:ext uri="{BB962C8B-B14F-4D97-AF65-F5344CB8AC3E}">
        <p14:creationId xmlns:p14="http://schemas.microsoft.com/office/powerpoint/2010/main" val="3575768459"/>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a:defRPr sz="1000"/>
            </a:lvl1pPr>
          </a:lstStyle>
          <a:p>
            <a:endParaRPr lang="en-US" dirty="0">
              <a:solidFill>
                <a:srgbClr val="000000"/>
              </a:solidFill>
            </a:endParaRPr>
          </a:p>
        </p:txBody>
      </p:sp>
      <p:sp>
        <p:nvSpPr>
          <p:cNvPr id="3" name="Footer Placeholder 2"/>
          <p:cNvSpPr>
            <a:spLocks noGrp="1"/>
          </p:cNvSpPr>
          <p:nvPr>
            <p:ph type="ftr" sz="quarter" idx="11"/>
          </p:nvPr>
        </p:nvSpPr>
        <p:spPr>
          <a:xfrm>
            <a:off x="3124200" y="6356350"/>
            <a:ext cx="4572000" cy="365125"/>
          </a:xfrm>
          <a:prstGeom prst="rect">
            <a:avLst/>
          </a:prstGeom>
        </p:spPr>
        <p:txBody>
          <a:bodyPr/>
          <a:lstStyle>
            <a:lvl1pPr>
              <a:defRPr sz="1000"/>
            </a:lvl1pPr>
          </a:lstStyle>
          <a:p>
            <a:endParaRPr lang="en-US" dirty="0">
              <a:solidFill>
                <a:srgbClr val="000000"/>
              </a:solidFill>
            </a:endParaRPr>
          </a:p>
        </p:txBody>
      </p:sp>
    </p:spTree>
    <p:extLst>
      <p:ext uri="{BB962C8B-B14F-4D97-AF65-F5344CB8AC3E}">
        <p14:creationId xmlns:p14="http://schemas.microsoft.com/office/powerpoint/2010/main" val="3593904882"/>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secHead" preserve="1">
  <p:cSld name="White Title Slide 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23336" y="2551058"/>
            <a:ext cx="7772400" cy="806640"/>
          </a:xfrm>
        </p:spPr>
        <p:txBody>
          <a:bodyPr anchor="b"/>
          <a:lstStyle>
            <a:lvl1pPr algn="l">
              <a:defRPr sz="3200" b="1" cap="none">
                <a:solidFill>
                  <a:srgbClr val="131F6B"/>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20787" y="3394240"/>
            <a:ext cx="7772400" cy="655100"/>
          </a:xfrm>
        </p:spPr>
        <p:txBody>
          <a:bodyPr anchor="ctr"/>
          <a:lstStyle>
            <a:lvl1pPr marL="0" indent="0">
              <a:buNone/>
              <a:defRPr sz="2400" b="0">
                <a:solidFill>
                  <a:srgbClr val="0000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573335430"/>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White Title Slide B1">
    <p:spTree>
      <p:nvGrpSpPr>
        <p:cNvPr id="1" name=""/>
        <p:cNvGrpSpPr/>
        <p:nvPr/>
      </p:nvGrpSpPr>
      <p:grpSpPr>
        <a:xfrm>
          <a:off x="0" y="0"/>
          <a:ext cx="0" cy="0"/>
          <a:chOff x="0" y="0"/>
          <a:chExt cx="0" cy="0"/>
        </a:xfrm>
      </p:grpSpPr>
      <p:pic>
        <p:nvPicPr>
          <p:cNvPr id="27" name="shutterstock_85797295_100.jpg" descr="/Jobs/active/11.01.13/4078 Hologic PPT JOAN/InD revs/4078 Corp_PPT layouts_4078r5 Folder/Links/shutterstock_85797295_100.jpg"/>
          <p:cNvPicPr>
            <a:picLocks noChangeAspect="1"/>
          </p:cNvPicPr>
          <p:nvPr userDrawn="1"/>
        </p:nvPicPr>
        <p:blipFill rotWithShape="1">
          <a:blip r:embed="rId2" r:link="rId3" cstate="screen">
            <a:extLst>
              <a:ext uri="{28A0092B-C50C-407E-A947-70E740481C1C}">
                <a14:useLocalDpi xmlns:a14="http://schemas.microsoft.com/office/drawing/2010/main" val="0"/>
              </a:ext>
            </a:extLst>
          </a:blip>
          <a:srcRect l="-30"/>
          <a:stretch/>
        </p:blipFill>
        <p:spPr>
          <a:xfrm>
            <a:off x="4521022" y="1"/>
            <a:ext cx="4622978" cy="6854291"/>
          </a:xfrm>
          <a:prstGeom prst="rect">
            <a:avLst/>
          </a:prstGeom>
        </p:spPr>
      </p:pic>
      <p:grpSp>
        <p:nvGrpSpPr>
          <p:cNvPr id="45" name="Group 44"/>
          <p:cNvGrpSpPr/>
          <p:nvPr userDrawn="1"/>
        </p:nvGrpSpPr>
        <p:grpSpPr>
          <a:xfrm>
            <a:off x="1044521" y="0"/>
            <a:ext cx="7311890" cy="6858000"/>
            <a:chOff x="0" y="0"/>
            <a:chExt cx="7311890" cy="6858000"/>
          </a:xfrm>
          <a:solidFill>
            <a:schemeClr val="bg1"/>
          </a:solidFill>
        </p:grpSpPr>
        <p:sp>
          <p:nvSpPr>
            <p:cNvPr id="46" name="Rectangle 45"/>
            <p:cNvSpPr/>
            <p:nvPr userDrawn="1"/>
          </p:nvSpPr>
          <p:spPr>
            <a:xfrm>
              <a:off x="0" y="0"/>
              <a:ext cx="3620564" cy="68580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nvGrpSpPr>
            <p:cNvPr id="47" name="Group 46"/>
            <p:cNvGrpSpPr/>
            <p:nvPr userDrawn="1"/>
          </p:nvGrpSpPr>
          <p:grpSpPr>
            <a:xfrm>
              <a:off x="3635315" y="0"/>
              <a:ext cx="3676575" cy="6858000"/>
              <a:chOff x="3635315" y="0"/>
              <a:chExt cx="3676575" cy="6858000"/>
            </a:xfrm>
            <a:grpFill/>
          </p:grpSpPr>
          <p:sp>
            <p:nvSpPr>
              <p:cNvPr id="48" name="Rectangle 47"/>
              <p:cNvSpPr/>
              <p:nvPr userDrawn="1"/>
            </p:nvSpPr>
            <p:spPr>
              <a:xfrm>
                <a:off x="3635315" y="0"/>
                <a:ext cx="187709" cy="68580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49" name="Rectangle 48"/>
              <p:cNvSpPr/>
              <p:nvPr userDrawn="1"/>
            </p:nvSpPr>
            <p:spPr>
              <a:xfrm>
                <a:off x="6493703" y="0"/>
                <a:ext cx="51131" cy="68580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cxnSp>
            <p:nvCxnSpPr>
              <p:cNvPr id="50" name="Straight Connector 49"/>
              <p:cNvCxnSpPr/>
              <p:nvPr userDrawn="1"/>
            </p:nvCxnSpPr>
            <p:spPr>
              <a:xfrm>
                <a:off x="7117450" y="0"/>
                <a:ext cx="0" cy="6858000"/>
              </a:xfrm>
              <a:prstGeom prst="line">
                <a:avLst/>
              </a:prstGeom>
              <a:grpFill/>
              <a:ln w="1905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userDrawn="1"/>
            </p:nvCxnSpPr>
            <p:spPr>
              <a:xfrm>
                <a:off x="7311890" y="0"/>
                <a:ext cx="0" cy="6858000"/>
              </a:xfrm>
              <a:prstGeom prst="line">
                <a:avLst/>
              </a:prstGeom>
              <a:grpFill/>
              <a:ln w="635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2" name="Rectangle 51"/>
              <p:cNvSpPr/>
              <p:nvPr userDrawn="1"/>
            </p:nvSpPr>
            <p:spPr>
              <a:xfrm>
                <a:off x="3846330" y="0"/>
                <a:ext cx="165567" cy="68580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3" name="Rectangle 52"/>
              <p:cNvSpPr/>
              <p:nvPr userDrawn="1"/>
            </p:nvSpPr>
            <p:spPr>
              <a:xfrm>
                <a:off x="4044320" y="0"/>
                <a:ext cx="165567" cy="68580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4" name="Rectangle 53"/>
              <p:cNvSpPr/>
              <p:nvPr userDrawn="1"/>
            </p:nvSpPr>
            <p:spPr>
              <a:xfrm>
                <a:off x="4255337" y="0"/>
                <a:ext cx="160356" cy="68580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5" name="Rectangle 54"/>
              <p:cNvSpPr/>
              <p:nvPr userDrawn="1"/>
            </p:nvSpPr>
            <p:spPr>
              <a:xfrm>
                <a:off x="4453327" y="0"/>
                <a:ext cx="151238" cy="68580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6" name="Rectangle 55"/>
              <p:cNvSpPr/>
              <p:nvPr userDrawn="1"/>
            </p:nvSpPr>
            <p:spPr>
              <a:xfrm>
                <a:off x="4664342" y="0"/>
                <a:ext cx="135607" cy="68580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7" name="Rectangle 56"/>
              <p:cNvSpPr/>
              <p:nvPr userDrawn="1"/>
            </p:nvSpPr>
            <p:spPr>
              <a:xfrm>
                <a:off x="4855819" y="0"/>
                <a:ext cx="135607" cy="68580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8" name="Rectangle 57"/>
              <p:cNvSpPr/>
              <p:nvPr userDrawn="1"/>
            </p:nvSpPr>
            <p:spPr>
              <a:xfrm>
                <a:off x="5066835" y="0"/>
                <a:ext cx="123884" cy="68580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9" name="Rectangle 58"/>
              <p:cNvSpPr/>
              <p:nvPr userDrawn="1"/>
            </p:nvSpPr>
            <p:spPr>
              <a:xfrm>
                <a:off x="5271338" y="0"/>
                <a:ext cx="114765" cy="68580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60" name="Rectangle 59"/>
              <p:cNvSpPr/>
              <p:nvPr userDrawn="1"/>
            </p:nvSpPr>
            <p:spPr>
              <a:xfrm>
                <a:off x="5475841" y="0"/>
                <a:ext cx="105646" cy="68580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61" name="Rectangle 60"/>
              <p:cNvSpPr/>
              <p:nvPr userDrawn="1"/>
            </p:nvSpPr>
            <p:spPr>
              <a:xfrm>
                <a:off x="5673830" y="0"/>
                <a:ext cx="96529" cy="68580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62" name="Rectangle 61"/>
              <p:cNvSpPr/>
              <p:nvPr userDrawn="1"/>
            </p:nvSpPr>
            <p:spPr>
              <a:xfrm>
                <a:off x="5884845" y="0"/>
                <a:ext cx="87411" cy="68580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63" name="Rectangle 62"/>
              <p:cNvSpPr/>
              <p:nvPr userDrawn="1"/>
            </p:nvSpPr>
            <p:spPr>
              <a:xfrm>
                <a:off x="6082835" y="0"/>
                <a:ext cx="78293" cy="68580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64" name="Rectangle 63"/>
              <p:cNvSpPr/>
              <p:nvPr userDrawn="1"/>
            </p:nvSpPr>
            <p:spPr>
              <a:xfrm>
                <a:off x="6293851" y="0"/>
                <a:ext cx="69175" cy="68580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65" name="Rectangle 64"/>
              <p:cNvSpPr/>
              <p:nvPr userDrawn="1"/>
            </p:nvSpPr>
            <p:spPr>
              <a:xfrm>
                <a:off x="6700529" y="0"/>
                <a:ext cx="46483" cy="68580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66" name="Rectangle 65"/>
              <p:cNvSpPr/>
              <p:nvPr userDrawn="1"/>
            </p:nvSpPr>
            <p:spPr>
              <a:xfrm>
                <a:off x="6897785" y="0"/>
                <a:ext cx="34923" cy="68580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grpSp>
      <p:sp>
        <p:nvSpPr>
          <p:cNvPr id="28" name="Title 1"/>
          <p:cNvSpPr>
            <a:spLocks noGrp="1"/>
          </p:cNvSpPr>
          <p:nvPr>
            <p:ph type="title" hasCustomPrompt="1"/>
          </p:nvPr>
        </p:nvSpPr>
        <p:spPr>
          <a:xfrm>
            <a:off x="423334" y="2151760"/>
            <a:ext cx="3992136" cy="1205938"/>
          </a:xfrm>
        </p:spPr>
        <p:txBody>
          <a:bodyPr anchor="b"/>
          <a:lstStyle>
            <a:lvl1pPr algn="l">
              <a:defRPr sz="3200" b="1" cap="none">
                <a:solidFill>
                  <a:srgbClr val="131F6B"/>
                </a:solidFill>
              </a:defRPr>
            </a:lvl1pPr>
          </a:lstStyle>
          <a:p>
            <a:r>
              <a:rPr lang="en-US" dirty="0" smtClean="0"/>
              <a:t>Click To Edit Master Title Style</a:t>
            </a:r>
            <a:endParaRPr lang="en-US" dirty="0"/>
          </a:p>
        </p:txBody>
      </p:sp>
      <p:sp>
        <p:nvSpPr>
          <p:cNvPr id="44" name="Text Placeholder 2"/>
          <p:cNvSpPr>
            <a:spLocks noGrp="1"/>
          </p:cNvSpPr>
          <p:nvPr>
            <p:ph type="body" idx="1"/>
          </p:nvPr>
        </p:nvSpPr>
        <p:spPr>
          <a:xfrm>
            <a:off x="420786" y="3527474"/>
            <a:ext cx="3992136" cy="521865"/>
          </a:xfrm>
        </p:spPr>
        <p:txBody>
          <a:bodyPr anchor="t"/>
          <a:lstStyle>
            <a:lvl1pPr marL="0" indent="0">
              <a:buNone/>
              <a:defRPr sz="2400" b="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03732447"/>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White Title Slide B2">
    <p:spTree>
      <p:nvGrpSpPr>
        <p:cNvPr id="1" name=""/>
        <p:cNvGrpSpPr/>
        <p:nvPr/>
      </p:nvGrpSpPr>
      <p:grpSpPr>
        <a:xfrm>
          <a:off x="0" y="0"/>
          <a:ext cx="0" cy="0"/>
          <a:chOff x="0" y="0"/>
          <a:chExt cx="0" cy="0"/>
        </a:xfrm>
      </p:grpSpPr>
      <p:pic>
        <p:nvPicPr>
          <p:cNvPr id="27" name="shutterstock_85797295_100.jpg" descr="/Jobs/active/11.01.13/4078 Hologic PPT JOAN/InD revs/4078 Corp_PPT layouts_4078r5 Folder/Links/shutterstock_85797295_100.jpg"/>
          <p:cNvPicPr>
            <a:picLocks noChangeAspect="1"/>
          </p:cNvPicPr>
          <p:nvPr userDrawn="1"/>
        </p:nvPicPr>
        <p:blipFill rotWithShape="1">
          <a:blip r:embed="rId2" r:link="rId3" cstate="screen">
            <a:extLst>
              <a:ext uri="{28A0092B-C50C-407E-A947-70E740481C1C}">
                <a14:useLocalDpi xmlns:a14="http://schemas.microsoft.com/office/drawing/2010/main" val="0"/>
              </a:ext>
            </a:extLst>
          </a:blip>
          <a:srcRect/>
          <a:stretch/>
        </p:blipFill>
        <p:spPr>
          <a:xfrm>
            <a:off x="5651500" y="1"/>
            <a:ext cx="3492500" cy="6854291"/>
          </a:xfrm>
          <a:prstGeom prst="rect">
            <a:avLst/>
          </a:prstGeom>
        </p:spPr>
      </p:pic>
      <p:sp>
        <p:nvSpPr>
          <p:cNvPr id="28" name="Title 1"/>
          <p:cNvSpPr>
            <a:spLocks noGrp="1"/>
          </p:cNvSpPr>
          <p:nvPr>
            <p:ph type="title" hasCustomPrompt="1"/>
          </p:nvPr>
        </p:nvSpPr>
        <p:spPr>
          <a:xfrm>
            <a:off x="423333" y="2151760"/>
            <a:ext cx="4831291" cy="1205938"/>
          </a:xfrm>
        </p:spPr>
        <p:txBody>
          <a:bodyPr anchor="b"/>
          <a:lstStyle>
            <a:lvl1pPr algn="l">
              <a:defRPr sz="3200" b="1" cap="none">
                <a:solidFill>
                  <a:srgbClr val="131F6B"/>
                </a:solidFill>
              </a:defRPr>
            </a:lvl1pPr>
          </a:lstStyle>
          <a:p>
            <a:r>
              <a:rPr lang="en-US" dirty="0" smtClean="0"/>
              <a:t>Click To Edit Master Title Style</a:t>
            </a:r>
            <a:endParaRPr lang="en-US" dirty="0"/>
          </a:p>
        </p:txBody>
      </p:sp>
      <p:sp>
        <p:nvSpPr>
          <p:cNvPr id="44" name="Text Placeholder 2"/>
          <p:cNvSpPr>
            <a:spLocks noGrp="1"/>
          </p:cNvSpPr>
          <p:nvPr>
            <p:ph type="body" idx="1"/>
          </p:nvPr>
        </p:nvSpPr>
        <p:spPr>
          <a:xfrm>
            <a:off x="420785" y="3527474"/>
            <a:ext cx="4831291" cy="521865"/>
          </a:xfrm>
        </p:spPr>
        <p:txBody>
          <a:bodyPr anchor="t"/>
          <a:lstStyle>
            <a:lvl1pPr marL="0" indent="0">
              <a:buNone/>
              <a:defRPr sz="2400" b="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922528655"/>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losing Slide White">
    <p:spTree>
      <p:nvGrpSpPr>
        <p:cNvPr id="1" name=""/>
        <p:cNvGrpSpPr/>
        <p:nvPr/>
      </p:nvGrpSpPr>
      <p:grpSpPr>
        <a:xfrm>
          <a:off x="0" y="0"/>
          <a:ext cx="0" cy="0"/>
          <a:chOff x="0" y="0"/>
          <a:chExt cx="0" cy="0"/>
        </a:xfrm>
      </p:grpSpPr>
      <p:sp>
        <p:nvSpPr>
          <p:cNvPr id="4" name="Slide Number Placeholder 2"/>
          <p:cNvSpPr>
            <a:spLocks noGrp="1"/>
          </p:cNvSpPr>
          <p:nvPr>
            <p:ph type="sldNum" sz="quarter" idx="4"/>
          </p:nvPr>
        </p:nvSpPr>
        <p:spPr>
          <a:xfrm>
            <a:off x="8781143" y="6475385"/>
            <a:ext cx="362856" cy="362856"/>
          </a:xfrm>
          <a:prstGeom prst="rect">
            <a:avLst/>
          </a:prstGeom>
        </p:spPr>
        <p:txBody>
          <a:bodyPr vert="horz" lIns="0" tIns="0" rIns="0" bIns="0" rtlCol="0" anchor="ctr">
            <a:noAutofit/>
          </a:bodyPr>
          <a:lstStyle>
            <a:lvl1pPr>
              <a:defRPr lang="en-US" sz="800" smtClean="0">
                <a:solidFill>
                  <a:schemeClr val="tx1"/>
                </a:solidFill>
                <a:latin typeface="Arial"/>
              </a:defRPr>
            </a:lvl1pPr>
          </a:lstStyle>
          <a:p>
            <a:pPr algn="ctr"/>
            <a:fld id="{6453F95C-7FA8-E048-BEDD-3F6B9882286F}" type="slidenum">
              <a:rPr>
                <a:solidFill>
                  <a:srgbClr val="000000"/>
                </a:solidFill>
              </a:rPr>
              <a:pPr algn="ctr"/>
              <a:t>‹#›</a:t>
            </a:fld>
            <a:endParaRPr dirty="0">
              <a:solidFill>
                <a:srgbClr val="000000"/>
              </a:solidFill>
            </a:endParaRPr>
          </a:p>
        </p:txBody>
      </p:sp>
      <p:pic>
        <p:nvPicPr>
          <p:cNvPr id="6" name="Picture 5" descr="Hologic_Main_Logo_PMS2756.png"/>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353425" y="5353672"/>
            <a:ext cx="2769343" cy="1054436"/>
          </a:xfrm>
          <a:prstGeom prst="rect">
            <a:avLst/>
          </a:prstGeom>
        </p:spPr>
      </p:pic>
    </p:spTree>
    <p:extLst>
      <p:ext uri="{BB962C8B-B14F-4D97-AF65-F5344CB8AC3E}">
        <p14:creationId xmlns:p14="http://schemas.microsoft.com/office/powerpoint/2010/main" val="2858734078"/>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Divider Option B">
    <p:spTree>
      <p:nvGrpSpPr>
        <p:cNvPr id="1" name=""/>
        <p:cNvGrpSpPr/>
        <p:nvPr/>
      </p:nvGrpSpPr>
      <p:grpSpPr>
        <a:xfrm>
          <a:off x="0" y="0"/>
          <a:ext cx="0" cy="0"/>
          <a:chOff x="0" y="0"/>
          <a:chExt cx="0" cy="0"/>
        </a:xfrm>
      </p:grpSpPr>
      <p:sp>
        <p:nvSpPr>
          <p:cNvPr id="39" name="Rectangle 38"/>
          <p:cNvSpPr/>
          <p:nvPr userDrawn="1"/>
        </p:nvSpPr>
        <p:spPr>
          <a:xfrm>
            <a:off x="0" y="0"/>
            <a:ext cx="9144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userDrawn="1">
            <p:ph type="title"/>
          </p:nvPr>
        </p:nvSpPr>
        <p:spPr>
          <a:xfrm>
            <a:off x="350762" y="5110286"/>
            <a:ext cx="4114800" cy="1402597"/>
          </a:xfrm>
        </p:spPr>
        <p:txBody>
          <a:bodyPr anchor="t"/>
          <a:lstStyle>
            <a:lvl1pPr algn="l">
              <a:defRPr sz="3100" b="1" cap="none">
                <a:solidFill>
                  <a:srgbClr val="FFFFFF"/>
                </a:solidFill>
                <a:latin typeface="Arial"/>
              </a:defRPr>
            </a:lvl1pPr>
          </a:lstStyle>
          <a:p>
            <a:r>
              <a:rPr lang="en-US" smtClean="0"/>
              <a:t>Click to edit Master title style</a:t>
            </a:r>
            <a:endParaRPr lang="en-US" dirty="0"/>
          </a:p>
        </p:txBody>
      </p:sp>
      <p:sp>
        <p:nvSpPr>
          <p:cNvPr id="27" name="Text Placeholder 2"/>
          <p:cNvSpPr>
            <a:spLocks noGrp="1"/>
          </p:cNvSpPr>
          <p:nvPr userDrawn="1">
            <p:ph type="body" idx="1" hasCustomPrompt="1"/>
          </p:nvPr>
        </p:nvSpPr>
        <p:spPr>
          <a:xfrm>
            <a:off x="354062" y="2306638"/>
            <a:ext cx="3101879" cy="2690394"/>
          </a:xfrm>
        </p:spPr>
        <p:txBody>
          <a:bodyPr vert="horz" wrap="none" lIns="0" tIns="0" rIns="0" bIns="0" rtlCol="0" anchor="t">
            <a:normAutofit/>
          </a:bodyPr>
          <a:lstStyle>
            <a:lvl1pPr>
              <a:defRPr lang="en-US" sz="20000" i="0" dirty="0" smtClean="0">
                <a:solidFill>
                  <a:srgbClr val="FFFFFF"/>
                </a:solidFill>
                <a:latin typeface="Arial Narrow"/>
                <a:cs typeface="Arial Narrow"/>
              </a:defRPr>
            </a:lvl1pPr>
          </a:lstStyle>
          <a:p>
            <a:pPr lvl="0">
              <a:lnSpc>
                <a:spcPts val="18000"/>
              </a:lnSpc>
              <a:spcBef>
                <a:spcPts val="0"/>
              </a:spcBef>
            </a:pPr>
            <a:r>
              <a:rPr lang="en-US" dirty="0" smtClean="0"/>
              <a:t>#</a:t>
            </a:r>
          </a:p>
        </p:txBody>
      </p:sp>
      <p:sp>
        <p:nvSpPr>
          <p:cNvPr id="6" name="Slide Number Placeholder 2"/>
          <p:cNvSpPr>
            <a:spLocks noGrp="1"/>
          </p:cNvSpPr>
          <p:nvPr>
            <p:ph type="sldNum" sz="quarter" idx="4"/>
          </p:nvPr>
        </p:nvSpPr>
        <p:spPr>
          <a:xfrm>
            <a:off x="8781143" y="6475385"/>
            <a:ext cx="362856" cy="362856"/>
          </a:xfrm>
          <a:prstGeom prst="rect">
            <a:avLst/>
          </a:prstGeom>
        </p:spPr>
        <p:txBody>
          <a:bodyPr vert="horz" lIns="0" tIns="0" rIns="0" bIns="0" rtlCol="0" anchor="ctr">
            <a:noAutofit/>
          </a:bodyPr>
          <a:lstStyle>
            <a:lvl1pPr>
              <a:defRPr lang="en-US" sz="800" smtClean="0">
                <a:solidFill>
                  <a:schemeClr val="bg1"/>
                </a:solidFill>
                <a:latin typeface="Arial"/>
              </a:defRPr>
            </a:lvl1pPr>
          </a:lstStyle>
          <a:p>
            <a:pPr algn="ctr"/>
            <a:fld id="{6453F95C-7FA8-E048-BEDD-3F6B9882286F}" type="slidenum">
              <a:rPr>
                <a:solidFill>
                  <a:prstClr val="white"/>
                </a:solidFill>
              </a:rPr>
              <a:pPr algn="ctr"/>
              <a:t>‹#›</a:t>
            </a:fld>
            <a:endParaRPr dirty="0">
              <a:solidFill>
                <a:prstClr val="white"/>
              </a:solidFill>
            </a:endParaRPr>
          </a:p>
        </p:txBody>
      </p:sp>
    </p:spTree>
    <p:extLst>
      <p:ext uri="{BB962C8B-B14F-4D97-AF65-F5344CB8AC3E}">
        <p14:creationId xmlns:p14="http://schemas.microsoft.com/office/powerpoint/2010/main" val="3926730229"/>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ig Photo Text">
    <p:spTree>
      <p:nvGrpSpPr>
        <p:cNvPr id="1" name=""/>
        <p:cNvGrpSpPr/>
        <p:nvPr/>
      </p:nvGrpSpPr>
      <p:grpSpPr>
        <a:xfrm>
          <a:off x="0" y="0"/>
          <a:ext cx="0" cy="0"/>
          <a:chOff x="0" y="0"/>
          <a:chExt cx="0" cy="0"/>
        </a:xfrm>
      </p:grpSpPr>
      <p:pic>
        <p:nvPicPr>
          <p:cNvPr id="2050" name="Picture 2"/>
          <p:cNvPicPr>
            <a:picLocks noChangeAspect="1" noChangeArrowheads="1"/>
          </p:cNvPicPr>
          <p:nvPr userDrawn="1"/>
        </p:nvPicPr>
        <p:blipFill rotWithShape="1">
          <a:blip r:embed="rId2" cstate="screen">
            <a:extLst>
              <a:ext uri="{28A0092B-C50C-407E-A947-70E740481C1C}">
                <a14:useLocalDpi xmlns:a14="http://schemas.microsoft.com/office/drawing/2010/main" val="0"/>
              </a:ext>
            </a:extLst>
          </a:blip>
          <a:srcRect/>
          <a:stretch/>
        </p:blipFill>
        <p:spPr bwMode="auto">
          <a:xfrm>
            <a:off x="0" y="-548"/>
            <a:ext cx="9144000" cy="60855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Content Placeholder 2"/>
          <p:cNvSpPr>
            <a:spLocks noGrp="1"/>
          </p:cNvSpPr>
          <p:nvPr>
            <p:ph idx="1"/>
          </p:nvPr>
        </p:nvSpPr>
        <p:spPr>
          <a:xfrm>
            <a:off x="338329" y="3511297"/>
            <a:ext cx="4102705" cy="2259391"/>
          </a:xfrm>
        </p:spPr>
        <p:txBody>
          <a:bodyPr anchor="b" anchorCtr="0"/>
          <a:lstStyle>
            <a:lvl1pPr>
              <a:lnSpc>
                <a:spcPts val="2800"/>
              </a:lnSpc>
              <a:spcBef>
                <a:spcPts val="1000"/>
              </a:spcBef>
              <a:defRPr sz="2100">
                <a:solidFill>
                  <a:schemeClr val="tx2"/>
                </a:solidFill>
                <a:latin typeface="Arial"/>
              </a:defRPr>
            </a:lvl1pPr>
            <a:lvl2pPr marL="0" indent="0">
              <a:lnSpc>
                <a:spcPts val="2100"/>
              </a:lnSpc>
              <a:spcBef>
                <a:spcPts val="800"/>
              </a:spcBef>
              <a:buFont typeface="Arial"/>
              <a:buNone/>
              <a:defRPr sz="1500">
                <a:solidFill>
                  <a:schemeClr val="tx2"/>
                </a:solidFill>
                <a:latin typeface="Aria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smtClean="0"/>
              <a:t>Click to edit Master text styles</a:t>
            </a:r>
          </a:p>
          <a:p>
            <a:pPr lvl="1"/>
            <a:r>
              <a:rPr lang="en-US" smtClean="0"/>
              <a:t>Second level</a:t>
            </a:r>
          </a:p>
        </p:txBody>
      </p:sp>
      <p:sp>
        <p:nvSpPr>
          <p:cNvPr id="6" name="Slide Number Placeholder 2"/>
          <p:cNvSpPr>
            <a:spLocks noGrp="1"/>
          </p:cNvSpPr>
          <p:nvPr>
            <p:ph type="sldNum" sz="quarter" idx="4"/>
          </p:nvPr>
        </p:nvSpPr>
        <p:spPr>
          <a:xfrm>
            <a:off x="8781143" y="6475385"/>
            <a:ext cx="362856" cy="362856"/>
          </a:xfrm>
          <a:prstGeom prst="rect">
            <a:avLst/>
          </a:prstGeom>
        </p:spPr>
        <p:txBody>
          <a:bodyPr vert="horz" lIns="0" tIns="0" rIns="0" bIns="0" rtlCol="0" anchor="ctr">
            <a:noAutofit/>
          </a:bodyPr>
          <a:lstStyle>
            <a:lvl1pPr>
              <a:defRPr lang="en-US" sz="800" smtClean="0">
                <a:solidFill>
                  <a:schemeClr val="tx1"/>
                </a:solidFill>
                <a:latin typeface="Arial"/>
              </a:defRPr>
            </a:lvl1pPr>
          </a:lstStyle>
          <a:p>
            <a:pPr algn="ctr"/>
            <a:fld id="{6453F95C-7FA8-E048-BEDD-3F6B9882286F}" type="slidenum">
              <a:rPr>
                <a:solidFill>
                  <a:srgbClr val="000000"/>
                </a:solidFill>
              </a:rPr>
              <a:pPr algn="ctr"/>
              <a:t>‹#›</a:t>
            </a:fld>
            <a:endParaRPr dirty="0">
              <a:solidFill>
                <a:srgbClr val="000000"/>
              </a:solidFill>
            </a:endParaRPr>
          </a:p>
        </p:txBody>
      </p:sp>
    </p:spTree>
    <p:extLst>
      <p:ext uri="{BB962C8B-B14F-4D97-AF65-F5344CB8AC3E}">
        <p14:creationId xmlns:p14="http://schemas.microsoft.com/office/powerpoint/2010/main" val="422074858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ig Photo Text">
    <p:spTree>
      <p:nvGrpSpPr>
        <p:cNvPr id="1" name=""/>
        <p:cNvGrpSpPr/>
        <p:nvPr/>
      </p:nvGrpSpPr>
      <p:grpSpPr>
        <a:xfrm>
          <a:off x="0" y="0"/>
          <a:ext cx="0" cy="0"/>
          <a:chOff x="0" y="0"/>
          <a:chExt cx="0" cy="0"/>
        </a:xfrm>
      </p:grpSpPr>
      <p:pic>
        <p:nvPicPr>
          <p:cNvPr id="2050"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4787" r="7222" b="7726"/>
          <a:stretch/>
        </p:blipFill>
        <p:spPr bwMode="auto">
          <a:xfrm>
            <a:off x="0" y="-548"/>
            <a:ext cx="9144000" cy="60855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Content Placeholder 2"/>
          <p:cNvSpPr>
            <a:spLocks noGrp="1"/>
          </p:cNvSpPr>
          <p:nvPr>
            <p:ph idx="1"/>
          </p:nvPr>
        </p:nvSpPr>
        <p:spPr>
          <a:xfrm>
            <a:off x="338329" y="3511297"/>
            <a:ext cx="4102705" cy="2259391"/>
          </a:xfrm>
        </p:spPr>
        <p:txBody>
          <a:bodyPr anchor="b" anchorCtr="0"/>
          <a:lstStyle>
            <a:lvl1pPr>
              <a:lnSpc>
                <a:spcPts val="2800"/>
              </a:lnSpc>
              <a:spcBef>
                <a:spcPts val="1000"/>
              </a:spcBef>
              <a:defRPr sz="2100">
                <a:solidFill>
                  <a:schemeClr val="tx2"/>
                </a:solidFill>
                <a:latin typeface="Arial"/>
              </a:defRPr>
            </a:lvl1pPr>
            <a:lvl2pPr marL="0" indent="0">
              <a:lnSpc>
                <a:spcPts val="2100"/>
              </a:lnSpc>
              <a:spcBef>
                <a:spcPts val="800"/>
              </a:spcBef>
              <a:buFont typeface="Arial"/>
              <a:buNone/>
              <a:defRPr sz="1500">
                <a:solidFill>
                  <a:schemeClr val="tx2"/>
                </a:solidFill>
                <a:latin typeface="Aria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smtClean="0"/>
              <a:t>Click to edit Master text styles</a:t>
            </a:r>
          </a:p>
          <a:p>
            <a:pPr lvl="1"/>
            <a:r>
              <a:rPr lang="en-US" dirty="0" smtClean="0"/>
              <a:t>Second level</a:t>
            </a:r>
          </a:p>
        </p:txBody>
      </p:sp>
      <p:sp>
        <p:nvSpPr>
          <p:cNvPr id="6" name="Slide Number Placeholder 2"/>
          <p:cNvSpPr>
            <a:spLocks noGrp="1"/>
          </p:cNvSpPr>
          <p:nvPr>
            <p:ph type="sldNum" sz="quarter" idx="4"/>
          </p:nvPr>
        </p:nvSpPr>
        <p:spPr>
          <a:xfrm>
            <a:off x="8781143" y="6475385"/>
            <a:ext cx="362856" cy="362856"/>
          </a:xfrm>
          <a:prstGeom prst="rect">
            <a:avLst/>
          </a:prstGeom>
        </p:spPr>
        <p:txBody>
          <a:bodyPr vert="horz" lIns="0" tIns="0" rIns="0" bIns="0" rtlCol="0" anchor="ctr">
            <a:noAutofit/>
          </a:bodyPr>
          <a:lstStyle>
            <a:lvl1pPr>
              <a:defRPr lang="en-US" sz="800" smtClean="0">
                <a:solidFill>
                  <a:schemeClr val="tx1"/>
                </a:solidFill>
                <a:latin typeface="Arial"/>
              </a:defRPr>
            </a:lvl1pPr>
          </a:lstStyle>
          <a:p>
            <a:pPr algn="ctr"/>
            <a:fld id="{6453F95C-7FA8-E048-BEDD-3F6B9882286F}" type="slidenum">
              <a:rPr lang="en-US" smtClean="0"/>
              <a:pPr algn="ctr"/>
              <a:t>‹#›</a:t>
            </a:fld>
            <a:endParaRPr lang="en-US" dirty="0"/>
          </a:p>
        </p:txBody>
      </p:sp>
    </p:spTree>
    <p:extLst>
      <p:ext uri="{BB962C8B-B14F-4D97-AF65-F5344CB8AC3E}">
        <p14:creationId xmlns:p14="http://schemas.microsoft.com/office/powerpoint/2010/main" val="424754412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Content White">
    <p:spTree>
      <p:nvGrpSpPr>
        <p:cNvPr id="1" name=""/>
        <p:cNvGrpSpPr/>
        <p:nvPr/>
      </p:nvGrpSpPr>
      <p:grpSpPr>
        <a:xfrm>
          <a:off x="0" y="0"/>
          <a:ext cx="0" cy="0"/>
          <a:chOff x="0" y="0"/>
          <a:chExt cx="0" cy="0"/>
        </a:xfrm>
      </p:grpSpPr>
      <p:sp>
        <p:nvSpPr>
          <p:cNvPr id="4" name="Title 1"/>
          <p:cNvSpPr>
            <a:spLocks noGrp="1"/>
          </p:cNvSpPr>
          <p:nvPr>
            <p:ph type="title"/>
          </p:nvPr>
        </p:nvSpPr>
        <p:spPr>
          <a:xfrm>
            <a:off x="457200" y="2286002"/>
            <a:ext cx="6862618" cy="1028095"/>
          </a:xfrm>
        </p:spPr>
        <p:txBody>
          <a:bodyPr anchor="b"/>
          <a:lstStyle>
            <a:lvl1pPr>
              <a:defRPr>
                <a:solidFill>
                  <a:schemeClr val="tx1"/>
                </a:solidFill>
              </a:defRPr>
            </a:lvl1pPr>
          </a:lstStyle>
          <a:p>
            <a:r>
              <a:rPr lang="en-US" smtClean="0"/>
              <a:t>Click to edit Master title style</a:t>
            </a:r>
            <a:endParaRPr lang="en-US" dirty="0"/>
          </a:p>
        </p:txBody>
      </p:sp>
      <p:sp>
        <p:nvSpPr>
          <p:cNvPr id="5" name="Content Placeholder 2"/>
          <p:cNvSpPr>
            <a:spLocks noGrp="1"/>
          </p:cNvSpPr>
          <p:nvPr>
            <p:ph idx="1"/>
          </p:nvPr>
        </p:nvSpPr>
        <p:spPr>
          <a:xfrm>
            <a:off x="457200" y="3543906"/>
            <a:ext cx="6862618" cy="1155095"/>
          </a:xfrm>
        </p:spPr>
        <p:txBody>
          <a:bodyPr/>
          <a:lstStyle>
            <a:lvl1pPr>
              <a:lnSpc>
                <a:spcPct val="95000"/>
              </a:lnSpc>
              <a:spcBef>
                <a:spcPts val="200"/>
              </a:spcBef>
              <a:defRPr sz="2100">
                <a:solidFill>
                  <a:schemeClr val="tx1"/>
                </a:solidFill>
                <a:latin typeface="Arial"/>
              </a:defRPr>
            </a:lvl1pPr>
            <a:lvl2pPr marL="365760" indent="-182880">
              <a:lnSpc>
                <a:spcPct val="95000"/>
              </a:lnSpc>
              <a:spcBef>
                <a:spcPts val="200"/>
              </a:spcBef>
              <a:buFont typeface="Arial"/>
              <a:buChar char="•"/>
              <a:defRPr sz="1700">
                <a:solidFill>
                  <a:schemeClr val="tx1"/>
                </a:solidFill>
                <a:latin typeface="Aria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smtClean="0"/>
              <a:t>Click to edit Master text styles</a:t>
            </a:r>
          </a:p>
          <a:p>
            <a:pPr lvl="1"/>
            <a:r>
              <a:rPr lang="en-US" smtClean="0"/>
              <a:t>Second level</a:t>
            </a:r>
          </a:p>
        </p:txBody>
      </p:sp>
      <p:sp>
        <p:nvSpPr>
          <p:cNvPr id="7" name="Slide Number Placeholder 2"/>
          <p:cNvSpPr>
            <a:spLocks noGrp="1"/>
          </p:cNvSpPr>
          <p:nvPr>
            <p:ph type="sldNum" sz="quarter" idx="4"/>
          </p:nvPr>
        </p:nvSpPr>
        <p:spPr>
          <a:xfrm>
            <a:off x="8781143" y="6475385"/>
            <a:ext cx="362856" cy="362856"/>
          </a:xfrm>
          <a:prstGeom prst="rect">
            <a:avLst/>
          </a:prstGeom>
        </p:spPr>
        <p:txBody>
          <a:bodyPr vert="horz" lIns="0" tIns="0" rIns="0" bIns="0" rtlCol="0" anchor="ctr">
            <a:noAutofit/>
          </a:bodyPr>
          <a:lstStyle>
            <a:lvl1pPr>
              <a:defRPr lang="en-US" sz="800" smtClean="0">
                <a:solidFill>
                  <a:schemeClr val="tx1"/>
                </a:solidFill>
                <a:latin typeface="Arial"/>
              </a:defRPr>
            </a:lvl1pPr>
          </a:lstStyle>
          <a:p>
            <a:pPr algn="ctr"/>
            <a:fld id="{6453F95C-7FA8-E048-BEDD-3F6B9882286F}" type="slidenum">
              <a:rPr>
                <a:solidFill>
                  <a:srgbClr val="000000"/>
                </a:solidFill>
              </a:rPr>
              <a:pPr algn="ctr"/>
              <a:t>‹#›</a:t>
            </a:fld>
            <a:endParaRPr dirty="0">
              <a:solidFill>
                <a:srgbClr val="000000"/>
              </a:solidFill>
            </a:endParaRPr>
          </a:p>
        </p:txBody>
      </p:sp>
    </p:spTree>
    <p:extLst>
      <p:ext uri="{BB962C8B-B14F-4D97-AF65-F5344CB8AC3E}">
        <p14:creationId xmlns:p14="http://schemas.microsoft.com/office/powerpoint/2010/main" val="98054519"/>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and Large Content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rgbClr val="002060"/>
                </a:solidFill>
              </a:defRPr>
            </a:lvl1pPr>
          </a:lstStyle>
          <a:p>
            <a:r>
              <a:rPr lang="en-US" dirty="0" smtClean="0"/>
              <a:t>Click to edit Master title style</a:t>
            </a:r>
            <a:endParaRPr lang="en-US" dirty="0"/>
          </a:p>
        </p:txBody>
      </p:sp>
      <p:sp>
        <p:nvSpPr>
          <p:cNvPr id="4" name="Content Placeholder 2"/>
          <p:cNvSpPr>
            <a:spLocks noGrp="1"/>
          </p:cNvSpPr>
          <p:nvPr>
            <p:ph sz="half" idx="1"/>
          </p:nvPr>
        </p:nvSpPr>
        <p:spPr>
          <a:xfrm>
            <a:off x="350762" y="1597152"/>
            <a:ext cx="8448524" cy="4451048"/>
          </a:xfrm>
        </p:spPr>
        <p:txBody>
          <a:bodyPr vert="horz" lIns="0" tIns="0" rIns="0" bIns="0" rtlCol="0">
            <a:noAutofit/>
          </a:bodyPr>
          <a:lstStyle>
            <a:lvl1pPr>
              <a:defRPr lang="en-US" b="0" dirty="0" smtClean="0">
                <a:solidFill>
                  <a:srgbClr val="002060"/>
                </a:solidFill>
              </a:defRPr>
            </a:lvl1pPr>
            <a:lvl2pPr>
              <a:defRPr lang="en-US" b="0" dirty="0" smtClean="0">
                <a:solidFill>
                  <a:srgbClr val="002060"/>
                </a:solidFill>
              </a:defRPr>
            </a:lvl2pPr>
            <a:lvl3pPr>
              <a:defRPr lang="en-US" b="0" dirty="0" smtClean="0">
                <a:solidFill>
                  <a:srgbClr val="002060"/>
                </a:solidFill>
              </a:defRPr>
            </a:lvl3pPr>
            <a:lvl4pPr>
              <a:defRPr lang="en-US" b="0" dirty="0" smtClean="0">
                <a:solidFill>
                  <a:srgbClr val="002060"/>
                </a:solidFill>
              </a:defRPr>
            </a:lvl4pPr>
            <a:lvl5pPr>
              <a:defRPr lang="en-US" b="0" dirty="0">
                <a:solidFill>
                  <a:srgbClr val="00206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2"/>
          <p:cNvSpPr>
            <a:spLocks noGrp="1"/>
          </p:cNvSpPr>
          <p:nvPr>
            <p:ph type="sldNum" sz="quarter" idx="4"/>
          </p:nvPr>
        </p:nvSpPr>
        <p:spPr>
          <a:xfrm>
            <a:off x="8781143" y="6475385"/>
            <a:ext cx="362856" cy="362856"/>
          </a:xfrm>
          <a:prstGeom prst="rect">
            <a:avLst/>
          </a:prstGeom>
        </p:spPr>
        <p:txBody>
          <a:bodyPr vert="horz" lIns="0" tIns="0" rIns="0" bIns="0" rtlCol="0" anchor="ctr">
            <a:noAutofit/>
          </a:bodyPr>
          <a:lstStyle>
            <a:lvl1pPr>
              <a:defRPr lang="en-US" sz="800" smtClean="0">
                <a:solidFill>
                  <a:schemeClr val="tx1"/>
                </a:solidFill>
                <a:latin typeface="Arial"/>
              </a:defRPr>
            </a:lvl1pPr>
          </a:lstStyle>
          <a:p>
            <a:pPr algn="ctr"/>
            <a:fld id="{6453F95C-7FA8-E048-BEDD-3F6B9882286F}" type="slidenum">
              <a:rPr>
                <a:solidFill>
                  <a:srgbClr val="000000"/>
                </a:solidFill>
              </a:rPr>
              <a:pPr algn="ctr"/>
              <a:t>‹#›</a:t>
            </a:fld>
            <a:endParaRPr dirty="0">
              <a:solidFill>
                <a:srgbClr val="000000"/>
              </a:solidFill>
            </a:endParaRPr>
          </a:p>
        </p:txBody>
      </p:sp>
    </p:spTree>
    <p:extLst>
      <p:ext uri="{BB962C8B-B14F-4D97-AF65-F5344CB8AC3E}">
        <p14:creationId xmlns:p14="http://schemas.microsoft.com/office/powerpoint/2010/main" val="2526488578"/>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and Bibliograp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rgbClr val="002060"/>
                </a:solidFill>
              </a:defRPr>
            </a:lvl1pPr>
          </a:lstStyle>
          <a:p>
            <a:r>
              <a:rPr lang="en-US" dirty="0" smtClean="0"/>
              <a:t>Click to edit Master title style</a:t>
            </a:r>
            <a:endParaRPr lang="en-US" dirty="0"/>
          </a:p>
        </p:txBody>
      </p:sp>
      <p:sp>
        <p:nvSpPr>
          <p:cNvPr id="4" name="Content Placeholder 2"/>
          <p:cNvSpPr>
            <a:spLocks noGrp="1"/>
          </p:cNvSpPr>
          <p:nvPr>
            <p:ph sz="half" idx="1"/>
          </p:nvPr>
        </p:nvSpPr>
        <p:spPr>
          <a:xfrm>
            <a:off x="350762" y="1597152"/>
            <a:ext cx="8448524" cy="4671022"/>
          </a:xfrm>
        </p:spPr>
        <p:txBody>
          <a:bodyPr vert="horz" lIns="0" tIns="0" rIns="0" bIns="0" rtlCol="0">
            <a:noAutofit/>
          </a:bodyPr>
          <a:lstStyle>
            <a:lvl1pPr marL="0" indent="0">
              <a:buFont typeface="+mj-lt"/>
              <a:buNone/>
              <a:defRPr lang="en-US" sz="1100" b="0" dirty="0" smtClean="0">
                <a:solidFill>
                  <a:srgbClr val="002060"/>
                </a:solidFill>
              </a:defRPr>
            </a:lvl1pPr>
            <a:lvl2pPr marL="342900" indent="-342900">
              <a:buFont typeface="+mj-lt"/>
              <a:buAutoNum type="arabicPeriod"/>
              <a:defRPr lang="en-US" dirty="0" smtClean="0"/>
            </a:lvl2pPr>
            <a:lvl3pPr marL="525780" indent="-342900">
              <a:buFont typeface="+mj-lt"/>
              <a:buAutoNum type="arabicPeriod"/>
              <a:defRPr lang="en-US" dirty="0" smtClean="0"/>
            </a:lvl3pPr>
            <a:lvl4pPr marL="754380" indent="-342900">
              <a:buFont typeface="+mj-lt"/>
              <a:buAutoNum type="arabicPeriod"/>
              <a:defRPr lang="en-US" dirty="0" smtClean="0"/>
            </a:lvl4pPr>
            <a:lvl5pPr marL="982980" indent="-342900">
              <a:buFont typeface="+mj-lt"/>
              <a:buAutoNum type="arabicPeriod"/>
              <a:defRPr lang="en-US" dirty="0"/>
            </a:lvl5pPr>
          </a:lstStyle>
          <a:p>
            <a:pPr lvl="0"/>
            <a:r>
              <a:rPr lang="en-US" dirty="0" smtClean="0"/>
              <a:t>Click to edit Master text styles</a:t>
            </a:r>
          </a:p>
        </p:txBody>
      </p:sp>
      <p:sp>
        <p:nvSpPr>
          <p:cNvPr id="6" name="Slide Number Placeholder 2"/>
          <p:cNvSpPr>
            <a:spLocks noGrp="1"/>
          </p:cNvSpPr>
          <p:nvPr>
            <p:ph type="sldNum" sz="quarter" idx="4"/>
          </p:nvPr>
        </p:nvSpPr>
        <p:spPr>
          <a:xfrm>
            <a:off x="8781143" y="6475385"/>
            <a:ext cx="362856" cy="362856"/>
          </a:xfrm>
          <a:prstGeom prst="rect">
            <a:avLst/>
          </a:prstGeom>
        </p:spPr>
        <p:txBody>
          <a:bodyPr vert="horz" lIns="0" tIns="0" rIns="0" bIns="0" rtlCol="0" anchor="ctr">
            <a:noAutofit/>
          </a:bodyPr>
          <a:lstStyle>
            <a:lvl1pPr>
              <a:defRPr lang="en-US" sz="800" smtClean="0">
                <a:solidFill>
                  <a:schemeClr val="tx1"/>
                </a:solidFill>
                <a:latin typeface="Arial"/>
              </a:defRPr>
            </a:lvl1pPr>
          </a:lstStyle>
          <a:p>
            <a:pPr algn="ctr"/>
            <a:fld id="{6453F95C-7FA8-E048-BEDD-3F6B9882286F}" type="slidenum">
              <a:rPr>
                <a:solidFill>
                  <a:srgbClr val="000000"/>
                </a:solidFill>
              </a:rPr>
              <a:pPr algn="ctr"/>
              <a:t>‹#›</a:t>
            </a:fld>
            <a:endParaRPr dirty="0">
              <a:solidFill>
                <a:srgbClr val="000000"/>
              </a:solidFill>
            </a:endParaRPr>
          </a:p>
        </p:txBody>
      </p:sp>
    </p:spTree>
    <p:extLst>
      <p:ext uri="{BB962C8B-B14F-4D97-AF65-F5344CB8AC3E}">
        <p14:creationId xmlns:p14="http://schemas.microsoft.com/office/powerpoint/2010/main" val="3686171401"/>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Bullets Only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rgbClr val="002060"/>
                </a:solidFill>
              </a:defRPr>
            </a:lvl1pPr>
          </a:lstStyle>
          <a:p>
            <a:r>
              <a:rPr lang="en-US" dirty="0" smtClean="0"/>
              <a:t>Click to edit Master title style</a:t>
            </a:r>
            <a:endParaRPr lang="en-US" dirty="0"/>
          </a:p>
        </p:txBody>
      </p:sp>
      <p:sp>
        <p:nvSpPr>
          <p:cNvPr id="4" name="Content Placeholder 2"/>
          <p:cNvSpPr>
            <a:spLocks noGrp="1"/>
          </p:cNvSpPr>
          <p:nvPr>
            <p:ph sz="half" idx="1"/>
          </p:nvPr>
        </p:nvSpPr>
        <p:spPr>
          <a:xfrm>
            <a:off x="350762" y="1597152"/>
            <a:ext cx="8448524" cy="4551349"/>
          </a:xfrm>
        </p:spPr>
        <p:txBody>
          <a:bodyPr vert="horz" lIns="0" tIns="0" rIns="0" bIns="0" rtlCol="0">
            <a:noAutofit/>
          </a:bodyPr>
          <a:lstStyle>
            <a:lvl1pPr marL="169863" indent="-169863">
              <a:lnSpc>
                <a:spcPct val="90000"/>
              </a:lnSpc>
              <a:spcBef>
                <a:spcPts val="200"/>
              </a:spcBef>
              <a:buFont typeface="Arial"/>
              <a:buChar char="•"/>
              <a:defRPr lang="en-US" sz="1700" b="0" baseline="0" dirty="0" smtClean="0">
                <a:solidFill>
                  <a:srgbClr val="002060"/>
                </a:solidFill>
              </a:defRPr>
            </a:lvl1pPr>
            <a:lvl2pPr marL="169863" indent="-169863">
              <a:lnSpc>
                <a:spcPct val="90000"/>
              </a:lnSpc>
              <a:spcBef>
                <a:spcPts val="200"/>
              </a:spcBef>
              <a:buFont typeface="Arial"/>
              <a:buChar char="•"/>
              <a:defRPr lang="en-US" sz="1700" baseline="0" dirty="0" smtClean="0">
                <a:solidFill>
                  <a:srgbClr val="002060"/>
                </a:solidFill>
              </a:defRPr>
            </a:lvl2pPr>
            <a:lvl3pPr marL="169863" indent="-169863">
              <a:lnSpc>
                <a:spcPct val="90000"/>
              </a:lnSpc>
              <a:spcBef>
                <a:spcPts val="200"/>
              </a:spcBef>
              <a:defRPr lang="en-US" sz="1700" baseline="0" dirty="0" smtClean="0">
                <a:solidFill>
                  <a:srgbClr val="002060"/>
                </a:solidFill>
              </a:defRPr>
            </a:lvl3pPr>
            <a:lvl4pPr marL="457200" indent="-228600">
              <a:lnSpc>
                <a:spcPct val="90000"/>
              </a:lnSpc>
              <a:spcBef>
                <a:spcPts val="200"/>
              </a:spcBef>
              <a:defRPr lang="en-US" sz="1500" baseline="0" dirty="0" smtClean="0">
                <a:solidFill>
                  <a:srgbClr val="002060"/>
                </a:solidFill>
              </a:defRPr>
            </a:lvl4pPr>
            <a:lvl5pPr marL="685800" indent="-169863">
              <a:lnSpc>
                <a:spcPct val="90000"/>
              </a:lnSpc>
              <a:spcBef>
                <a:spcPts val="200"/>
              </a:spcBef>
              <a:defRPr lang="en-US" sz="1300" baseline="0" dirty="0">
                <a:solidFill>
                  <a:srgbClr val="00206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2"/>
          <p:cNvSpPr>
            <a:spLocks noGrp="1"/>
          </p:cNvSpPr>
          <p:nvPr>
            <p:ph type="sldNum" sz="quarter" idx="4"/>
          </p:nvPr>
        </p:nvSpPr>
        <p:spPr>
          <a:xfrm>
            <a:off x="8781143" y="6475385"/>
            <a:ext cx="362856" cy="362856"/>
          </a:xfrm>
          <a:prstGeom prst="rect">
            <a:avLst/>
          </a:prstGeom>
        </p:spPr>
        <p:txBody>
          <a:bodyPr vert="horz" lIns="0" tIns="0" rIns="0" bIns="0" rtlCol="0" anchor="ctr">
            <a:noAutofit/>
          </a:bodyPr>
          <a:lstStyle>
            <a:lvl1pPr>
              <a:defRPr lang="en-US" sz="800" smtClean="0">
                <a:solidFill>
                  <a:schemeClr val="tx1"/>
                </a:solidFill>
                <a:latin typeface="Arial"/>
              </a:defRPr>
            </a:lvl1pPr>
          </a:lstStyle>
          <a:p>
            <a:pPr algn="ctr"/>
            <a:fld id="{6453F95C-7FA8-E048-BEDD-3F6B9882286F}" type="slidenum">
              <a:rPr>
                <a:solidFill>
                  <a:srgbClr val="000000"/>
                </a:solidFill>
              </a:rPr>
              <a:pPr algn="ctr"/>
              <a:t>‹#›</a:t>
            </a:fld>
            <a:endParaRPr dirty="0">
              <a:solidFill>
                <a:srgbClr val="000000"/>
              </a:solidFill>
            </a:endParaRPr>
          </a:p>
        </p:txBody>
      </p:sp>
    </p:spTree>
    <p:extLst>
      <p:ext uri="{BB962C8B-B14F-4D97-AF65-F5344CB8AC3E}">
        <p14:creationId xmlns:p14="http://schemas.microsoft.com/office/powerpoint/2010/main" val="1904173572"/>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2060"/>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347472" y="1600201"/>
            <a:ext cx="4154541" cy="4525963"/>
          </a:xfrm>
        </p:spPr>
        <p:txBody>
          <a:bodyPr/>
          <a:lstStyle>
            <a:lvl1pPr>
              <a:lnSpc>
                <a:spcPct val="90000"/>
              </a:lnSpc>
              <a:spcBef>
                <a:spcPts val="200"/>
              </a:spcBef>
              <a:spcAft>
                <a:spcPts val="400"/>
              </a:spcAft>
              <a:defRPr sz="1700">
                <a:solidFill>
                  <a:srgbClr val="002060"/>
                </a:solidFill>
              </a:defRPr>
            </a:lvl1pPr>
            <a:lvl2pPr>
              <a:lnSpc>
                <a:spcPct val="90000"/>
              </a:lnSpc>
              <a:spcBef>
                <a:spcPts val="200"/>
              </a:spcBef>
              <a:spcAft>
                <a:spcPts val="400"/>
              </a:spcAft>
              <a:defRPr sz="1700">
                <a:solidFill>
                  <a:srgbClr val="002060"/>
                </a:solidFill>
              </a:defRPr>
            </a:lvl2pPr>
            <a:lvl3pPr>
              <a:lnSpc>
                <a:spcPct val="90000"/>
              </a:lnSpc>
              <a:spcBef>
                <a:spcPts val="200"/>
              </a:spcBef>
              <a:spcAft>
                <a:spcPts val="400"/>
              </a:spcAft>
              <a:defRPr sz="1500">
                <a:solidFill>
                  <a:srgbClr val="002060"/>
                </a:solidFill>
              </a:defRPr>
            </a:lvl3pPr>
            <a:lvl4pPr>
              <a:lnSpc>
                <a:spcPct val="90000"/>
              </a:lnSpc>
              <a:spcBef>
                <a:spcPts val="200"/>
              </a:spcBef>
              <a:spcAft>
                <a:spcPts val="400"/>
              </a:spcAft>
              <a:defRPr sz="1300">
                <a:solidFill>
                  <a:srgbClr val="002060"/>
                </a:solidFill>
              </a:defRPr>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Content Placeholder 3"/>
          <p:cNvSpPr>
            <a:spLocks noGrp="1"/>
          </p:cNvSpPr>
          <p:nvPr>
            <p:ph sz="half" idx="2"/>
          </p:nvPr>
        </p:nvSpPr>
        <p:spPr>
          <a:xfrm>
            <a:off x="4648200" y="1600201"/>
            <a:ext cx="4154541" cy="4525963"/>
          </a:xfrm>
        </p:spPr>
        <p:txBody>
          <a:bodyPr/>
          <a:lstStyle>
            <a:lvl1pPr>
              <a:lnSpc>
                <a:spcPct val="90000"/>
              </a:lnSpc>
              <a:spcBef>
                <a:spcPts val="200"/>
              </a:spcBef>
              <a:spcAft>
                <a:spcPts val="400"/>
              </a:spcAft>
              <a:defRPr sz="1700">
                <a:solidFill>
                  <a:srgbClr val="002060"/>
                </a:solidFill>
              </a:defRPr>
            </a:lvl1pPr>
            <a:lvl2pPr>
              <a:lnSpc>
                <a:spcPct val="90000"/>
              </a:lnSpc>
              <a:spcBef>
                <a:spcPts val="200"/>
              </a:spcBef>
              <a:spcAft>
                <a:spcPts val="400"/>
              </a:spcAft>
              <a:defRPr sz="1700">
                <a:solidFill>
                  <a:srgbClr val="002060"/>
                </a:solidFill>
              </a:defRPr>
            </a:lvl2pPr>
            <a:lvl3pPr>
              <a:lnSpc>
                <a:spcPct val="90000"/>
              </a:lnSpc>
              <a:spcBef>
                <a:spcPts val="200"/>
              </a:spcBef>
              <a:spcAft>
                <a:spcPts val="400"/>
              </a:spcAft>
              <a:defRPr sz="1500">
                <a:solidFill>
                  <a:srgbClr val="002060"/>
                </a:solidFill>
              </a:defRPr>
            </a:lvl3pPr>
            <a:lvl4pPr>
              <a:lnSpc>
                <a:spcPct val="90000"/>
              </a:lnSpc>
              <a:spcBef>
                <a:spcPts val="200"/>
              </a:spcBef>
              <a:spcAft>
                <a:spcPts val="400"/>
              </a:spcAft>
              <a:defRPr sz="1300">
                <a:solidFill>
                  <a:srgbClr val="002060"/>
                </a:solidFill>
              </a:defRPr>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Slide Number Placeholder 2"/>
          <p:cNvSpPr>
            <a:spLocks noGrp="1"/>
          </p:cNvSpPr>
          <p:nvPr>
            <p:ph type="sldNum" sz="quarter" idx="4"/>
          </p:nvPr>
        </p:nvSpPr>
        <p:spPr>
          <a:xfrm>
            <a:off x="8781143" y="6475385"/>
            <a:ext cx="362856" cy="362856"/>
          </a:xfrm>
          <a:prstGeom prst="rect">
            <a:avLst/>
          </a:prstGeom>
        </p:spPr>
        <p:txBody>
          <a:bodyPr vert="horz" lIns="0" tIns="0" rIns="0" bIns="0" rtlCol="0" anchor="ctr">
            <a:noAutofit/>
          </a:bodyPr>
          <a:lstStyle>
            <a:lvl1pPr>
              <a:defRPr lang="en-US" sz="800" smtClean="0">
                <a:solidFill>
                  <a:schemeClr val="tx1"/>
                </a:solidFill>
                <a:latin typeface="Arial"/>
              </a:defRPr>
            </a:lvl1pPr>
          </a:lstStyle>
          <a:p>
            <a:pPr algn="ctr"/>
            <a:fld id="{6453F95C-7FA8-E048-BEDD-3F6B9882286F}" type="slidenum">
              <a:rPr>
                <a:solidFill>
                  <a:srgbClr val="000000"/>
                </a:solidFill>
              </a:rPr>
              <a:pPr algn="ctr"/>
              <a:t>‹#›</a:t>
            </a:fld>
            <a:endParaRPr dirty="0">
              <a:solidFill>
                <a:srgbClr val="000000"/>
              </a:solidFill>
            </a:endParaRPr>
          </a:p>
        </p:txBody>
      </p:sp>
    </p:spTree>
    <p:extLst>
      <p:ext uri="{BB962C8B-B14F-4D97-AF65-F5344CB8AC3E}">
        <p14:creationId xmlns:p14="http://schemas.microsoft.com/office/powerpoint/2010/main" val="513562261"/>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ext and Pho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2060"/>
                </a:solidFill>
              </a:defRPr>
            </a:lvl1pPr>
          </a:lstStyle>
          <a:p>
            <a:r>
              <a:rPr lang="en-US" dirty="0" smtClean="0"/>
              <a:t>Click to edit Master title style</a:t>
            </a:r>
            <a:endParaRPr lang="en-US" dirty="0"/>
          </a:p>
        </p:txBody>
      </p:sp>
      <p:sp>
        <p:nvSpPr>
          <p:cNvPr id="5" name="Picture Placeholder 4"/>
          <p:cNvSpPr>
            <a:spLocks noGrp="1"/>
          </p:cNvSpPr>
          <p:nvPr>
            <p:ph type="pic" sz="quarter" idx="11"/>
          </p:nvPr>
        </p:nvSpPr>
        <p:spPr>
          <a:xfrm>
            <a:off x="3758775" y="1597152"/>
            <a:ext cx="5048250" cy="4597400"/>
          </a:xfrm>
        </p:spPr>
        <p:txBody>
          <a:bodyPr/>
          <a:lstStyle>
            <a:lvl1pPr>
              <a:defRPr>
                <a:solidFill>
                  <a:srgbClr val="002060"/>
                </a:solidFill>
              </a:defRPr>
            </a:lvl1pPr>
          </a:lstStyle>
          <a:p>
            <a:r>
              <a:rPr lang="en-US" dirty="0" smtClean="0"/>
              <a:t>Click icon to add picture</a:t>
            </a:r>
            <a:endParaRPr lang="en-US" dirty="0"/>
          </a:p>
        </p:txBody>
      </p:sp>
      <p:sp>
        <p:nvSpPr>
          <p:cNvPr id="6" name="Text Placeholder 2"/>
          <p:cNvSpPr>
            <a:spLocks noGrp="1"/>
          </p:cNvSpPr>
          <p:nvPr>
            <p:ph idx="1" hasCustomPrompt="1"/>
          </p:nvPr>
        </p:nvSpPr>
        <p:spPr>
          <a:xfrm>
            <a:off x="350763" y="1600201"/>
            <a:ext cx="3315588" cy="4689324"/>
          </a:xfrm>
          <a:prstGeom prst="rect">
            <a:avLst/>
          </a:prstGeom>
        </p:spPr>
        <p:txBody>
          <a:bodyPr vert="horz" lIns="0" tIns="0" rIns="0" bIns="0" rtlCol="0">
            <a:noAutofit/>
          </a:bodyPr>
          <a:lstStyle>
            <a:lvl1pPr>
              <a:defRPr sz="1700">
                <a:solidFill>
                  <a:srgbClr val="002060"/>
                </a:solidFill>
              </a:defRPr>
            </a:lvl1pPr>
          </a:lstStyle>
          <a:p>
            <a:pPr lvl="0"/>
            <a:r>
              <a:rPr lang="en-US" dirty="0" smtClean="0"/>
              <a:t>Click to edit Master text styles</a:t>
            </a:r>
            <a:endParaRPr lang="en-US" dirty="0"/>
          </a:p>
        </p:txBody>
      </p:sp>
      <p:sp>
        <p:nvSpPr>
          <p:cNvPr id="8" name="Slide Number Placeholder 2"/>
          <p:cNvSpPr>
            <a:spLocks noGrp="1"/>
          </p:cNvSpPr>
          <p:nvPr>
            <p:ph type="sldNum" sz="quarter" idx="4"/>
          </p:nvPr>
        </p:nvSpPr>
        <p:spPr>
          <a:xfrm>
            <a:off x="8781143" y="6475385"/>
            <a:ext cx="362856" cy="362856"/>
          </a:xfrm>
          <a:prstGeom prst="rect">
            <a:avLst/>
          </a:prstGeom>
        </p:spPr>
        <p:txBody>
          <a:bodyPr vert="horz" lIns="0" tIns="0" rIns="0" bIns="0" rtlCol="0" anchor="ctr">
            <a:noAutofit/>
          </a:bodyPr>
          <a:lstStyle>
            <a:lvl1pPr>
              <a:defRPr lang="en-US" sz="800" smtClean="0">
                <a:solidFill>
                  <a:schemeClr val="tx1"/>
                </a:solidFill>
                <a:latin typeface="Arial"/>
              </a:defRPr>
            </a:lvl1pPr>
          </a:lstStyle>
          <a:p>
            <a:pPr algn="ctr"/>
            <a:fld id="{6453F95C-7FA8-E048-BEDD-3F6B9882286F}" type="slidenum">
              <a:rPr>
                <a:solidFill>
                  <a:srgbClr val="000000"/>
                </a:solidFill>
              </a:rPr>
              <a:pPr algn="ctr"/>
              <a:t>‹#›</a:t>
            </a:fld>
            <a:endParaRPr dirty="0">
              <a:solidFill>
                <a:srgbClr val="000000"/>
              </a:solidFill>
            </a:endParaRPr>
          </a:p>
        </p:txBody>
      </p:sp>
    </p:spTree>
    <p:extLst>
      <p:ext uri="{BB962C8B-B14F-4D97-AF65-F5344CB8AC3E}">
        <p14:creationId xmlns:p14="http://schemas.microsoft.com/office/powerpoint/2010/main" val="2429412551"/>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4 Points White">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a:xfrm>
            <a:off x="352955" y="1631759"/>
            <a:ext cx="1827212" cy="3090672"/>
          </a:xfrm>
          <a:solidFill>
            <a:schemeClr val="bg1">
              <a:lumMod val="95000"/>
            </a:schemeClr>
          </a:solidFill>
        </p:spPr>
        <p:txBody>
          <a:bodyPr/>
          <a:lstStyle/>
          <a:p>
            <a:r>
              <a:rPr lang="en-US" smtClean="0"/>
              <a:t>Click icon to add picture</a:t>
            </a:r>
            <a:endParaRPr lang="en-US"/>
          </a:p>
        </p:txBody>
      </p:sp>
      <p:sp>
        <p:nvSpPr>
          <p:cNvPr id="6" name="Picture Placeholder 4"/>
          <p:cNvSpPr>
            <a:spLocks noGrp="1"/>
          </p:cNvSpPr>
          <p:nvPr>
            <p:ph type="pic" sz="quarter" idx="12"/>
          </p:nvPr>
        </p:nvSpPr>
        <p:spPr>
          <a:xfrm>
            <a:off x="2560775" y="1631759"/>
            <a:ext cx="1828800" cy="3090672"/>
          </a:xfrm>
          <a:solidFill>
            <a:schemeClr val="bg1">
              <a:lumMod val="95000"/>
            </a:schemeClr>
          </a:solidFill>
        </p:spPr>
        <p:txBody>
          <a:bodyPr/>
          <a:lstStyle/>
          <a:p>
            <a:r>
              <a:rPr lang="en-US" smtClean="0"/>
              <a:t>Click icon to add picture</a:t>
            </a:r>
            <a:endParaRPr lang="en-US" dirty="0"/>
          </a:p>
        </p:txBody>
      </p:sp>
      <p:sp>
        <p:nvSpPr>
          <p:cNvPr id="7" name="Picture Placeholder 4"/>
          <p:cNvSpPr>
            <a:spLocks noGrp="1"/>
          </p:cNvSpPr>
          <p:nvPr>
            <p:ph type="pic" sz="quarter" idx="13"/>
          </p:nvPr>
        </p:nvSpPr>
        <p:spPr>
          <a:xfrm>
            <a:off x="4770184" y="1631759"/>
            <a:ext cx="1827155" cy="3090672"/>
          </a:xfrm>
          <a:solidFill>
            <a:schemeClr val="bg1">
              <a:lumMod val="95000"/>
            </a:schemeClr>
          </a:solidFill>
        </p:spPr>
        <p:txBody>
          <a:bodyPr/>
          <a:lstStyle/>
          <a:p>
            <a:r>
              <a:rPr lang="en-US" smtClean="0"/>
              <a:t>Click icon to add picture</a:t>
            </a:r>
            <a:endParaRPr lang="en-US"/>
          </a:p>
        </p:txBody>
      </p:sp>
      <p:sp>
        <p:nvSpPr>
          <p:cNvPr id="8" name="Picture Placeholder 4"/>
          <p:cNvSpPr>
            <a:spLocks noGrp="1"/>
          </p:cNvSpPr>
          <p:nvPr>
            <p:ph type="pic" sz="quarter" idx="14"/>
          </p:nvPr>
        </p:nvSpPr>
        <p:spPr>
          <a:xfrm>
            <a:off x="6977945" y="1631759"/>
            <a:ext cx="1823862" cy="3090672"/>
          </a:xfrm>
          <a:solidFill>
            <a:schemeClr val="bg1">
              <a:lumMod val="95000"/>
            </a:schemeClr>
          </a:solidFill>
        </p:spPr>
        <p:txBody>
          <a:bodyPr/>
          <a:lstStyle/>
          <a:p>
            <a:r>
              <a:rPr lang="en-US" smtClean="0"/>
              <a:t>Click icon to add picture</a:t>
            </a:r>
            <a:endParaRPr lang="en-US"/>
          </a:p>
        </p:txBody>
      </p:sp>
      <p:sp>
        <p:nvSpPr>
          <p:cNvPr id="9" name="Content Placeholder 2"/>
          <p:cNvSpPr>
            <a:spLocks noGrp="1"/>
          </p:cNvSpPr>
          <p:nvPr>
            <p:ph sz="half" idx="1"/>
          </p:nvPr>
        </p:nvSpPr>
        <p:spPr>
          <a:xfrm>
            <a:off x="350763" y="4871155"/>
            <a:ext cx="1829405" cy="1441001"/>
          </a:xfrm>
        </p:spPr>
        <p:txBody>
          <a:bodyPr anchor="t" anchorCtr="0"/>
          <a:lstStyle>
            <a:lvl1pPr>
              <a:lnSpc>
                <a:spcPct val="90000"/>
              </a:lnSpc>
              <a:spcBef>
                <a:spcPts val="600"/>
              </a:spcBef>
              <a:defRPr sz="1700">
                <a:solidFill>
                  <a:srgbClr val="002060"/>
                </a:solidFill>
              </a:defRPr>
            </a:lvl1pPr>
            <a:lvl2pPr>
              <a:lnSpc>
                <a:spcPct val="90000"/>
              </a:lnSpc>
              <a:spcBef>
                <a:spcPts val="600"/>
              </a:spcBef>
              <a:defRPr sz="1500">
                <a:solidFill>
                  <a:srgbClr val="002060"/>
                </a:solidFill>
              </a:defRPr>
            </a:lvl2pPr>
            <a:lvl3pPr>
              <a:defRPr sz="2000">
                <a:solidFill>
                  <a:schemeClr val="tx1"/>
                </a:solidFill>
              </a:defRPr>
            </a:lvl3pPr>
            <a:lvl4pPr>
              <a:defRPr sz="1600">
                <a:solidFill>
                  <a:schemeClr val="tx1"/>
                </a:solidFill>
              </a:defRPr>
            </a:lvl4pPr>
            <a:lvl5pPr>
              <a:defRPr sz="1600">
                <a:solidFill>
                  <a:schemeClr val="tx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
        <p:nvSpPr>
          <p:cNvPr id="10" name="Content Placeholder 2"/>
          <p:cNvSpPr>
            <a:spLocks noGrp="1"/>
          </p:cNvSpPr>
          <p:nvPr>
            <p:ph sz="half" idx="15"/>
          </p:nvPr>
        </p:nvSpPr>
        <p:spPr>
          <a:xfrm>
            <a:off x="2560775" y="4868334"/>
            <a:ext cx="1828800" cy="1441001"/>
          </a:xfrm>
        </p:spPr>
        <p:txBody>
          <a:bodyPr vert="horz" lIns="0" tIns="0" rIns="0" bIns="0" rtlCol="0" anchor="t" anchorCtr="0">
            <a:noAutofit/>
          </a:bodyPr>
          <a:lstStyle>
            <a:lvl1pPr>
              <a:lnSpc>
                <a:spcPct val="90000"/>
              </a:lnSpc>
              <a:defRPr lang="en-US" sz="1700" baseline="0" dirty="0" smtClean="0">
                <a:solidFill>
                  <a:srgbClr val="002060"/>
                </a:solidFill>
              </a:defRPr>
            </a:lvl1pPr>
            <a:lvl2pPr>
              <a:lnSpc>
                <a:spcPct val="90000"/>
              </a:lnSpc>
              <a:defRPr lang="en-US" sz="1500" dirty="0" smtClean="0">
                <a:solidFill>
                  <a:srgbClr val="002060"/>
                </a:solidFill>
              </a:defRPr>
            </a:lvl2pPr>
          </a:lstStyle>
          <a:p>
            <a:pPr lvl="0"/>
            <a:r>
              <a:rPr lang="en-US" dirty="0" smtClean="0"/>
              <a:t>Click to edit Master text styles</a:t>
            </a:r>
          </a:p>
          <a:p>
            <a:pPr lvl="1"/>
            <a:r>
              <a:rPr lang="en-US" dirty="0" smtClean="0"/>
              <a:t>Second level</a:t>
            </a:r>
          </a:p>
        </p:txBody>
      </p:sp>
      <p:sp>
        <p:nvSpPr>
          <p:cNvPr id="11" name="Content Placeholder 2"/>
          <p:cNvSpPr>
            <a:spLocks noGrp="1"/>
          </p:cNvSpPr>
          <p:nvPr>
            <p:ph sz="half" idx="16"/>
          </p:nvPr>
        </p:nvSpPr>
        <p:spPr>
          <a:xfrm>
            <a:off x="4769556" y="4868334"/>
            <a:ext cx="1827388" cy="1441001"/>
          </a:xfrm>
        </p:spPr>
        <p:txBody>
          <a:bodyPr vert="horz" lIns="0" tIns="0" rIns="0" bIns="0" rtlCol="0" anchor="t" anchorCtr="0">
            <a:noAutofit/>
          </a:bodyPr>
          <a:lstStyle>
            <a:lvl1pPr>
              <a:defRPr lang="en-US" sz="1700" dirty="0" smtClean="0">
                <a:solidFill>
                  <a:srgbClr val="002060"/>
                </a:solidFill>
              </a:defRPr>
            </a:lvl1pPr>
            <a:lvl2pPr>
              <a:defRPr lang="en-US" sz="1500" dirty="0" smtClean="0">
                <a:solidFill>
                  <a:srgbClr val="002060"/>
                </a:solidFill>
              </a:defRPr>
            </a:lvl2pPr>
          </a:lstStyle>
          <a:p>
            <a:pPr lvl="0"/>
            <a:r>
              <a:rPr lang="en-US" dirty="0" smtClean="0"/>
              <a:t>Click to edit Master text styles</a:t>
            </a:r>
          </a:p>
          <a:p>
            <a:pPr lvl="1"/>
            <a:r>
              <a:rPr lang="en-US" dirty="0" smtClean="0"/>
              <a:t>Second level</a:t>
            </a:r>
          </a:p>
        </p:txBody>
      </p:sp>
      <p:sp>
        <p:nvSpPr>
          <p:cNvPr id="12" name="Content Placeholder 2"/>
          <p:cNvSpPr>
            <a:spLocks noGrp="1"/>
          </p:cNvSpPr>
          <p:nvPr>
            <p:ph sz="half" idx="17"/>
          </p:nvPr>
        </p:nvSpPr>
        <p:spPr>
          <a:xfrm>
            <a:off x="6977946" y="4868333"/>
            <a:ext cx="1824567" cy="1441001"/>
          </a:xfrm>
        </p:spPr>
        <p:txBody>
          <a:bodyPr vert="horz" lIns="0" tIns="0" rIns="0" bIns="0" rtlCol="0" anchor="t" anchorCtr="0">
            <a:noAutofit/>
          </a:bodyPr>
          <a:lstStyle>
            <a:lvl1pPr>
              <a:defRPr lang="en-US" sz="1700" dirty="0" smtClean="0">
                <a:solidFill>
                  <a:srgbClr val="002060"/>
                </a:solidFill>
              </a:defRPr>
            </a:lvl1pPr>
            <a:lvl2pPr>
              <a:defRPr lang="en-US" sz="1500" dirty="0" smtClean="0">
                <a:solidFill>
                  <a:srgbClr val="002060"/>
                </a:solidFill>
              </a:defRPr>
            </a:lvl2pPr>
          </a:lstStyle>
          <a:p>
            <a:pPr lvl="0"/>
            <a:r>
              <a:rPr lang="en-US" dirty="0" smtClean="0"/>
              <a:t>Click to edit Master text styles</a:t>
            </a:r>
          </a:p>
          <a:p>
            <a:pPr lvl="1"/>
            <a:r>
              <a:rPr lang="en-US" dirty="0" smtClean="0"/>
              <a:t>Second level</a:t>
            </a:r>
          </a:p>
        </p:txBody>
      </p:sp>
      <p:sp>
        <p:nvSpPr>
          <p:cNvPr id="13" name="Title 1"/>
          <p:cNvSpPr>
            <a:spLocks noGrp="1"/>
          </p:cNvSpPr>
          <p:nvPr>
            <p:ph type="title"/>
          </p:nvPr>
        </p:nvSpPr>
        <p:spPr>
          <a:xfrm>
            <a:off x="350763" y="274639"/>
            <a:ext cx="8454571" cy="1143000"/>
          </a:xfrm>
        </p:spPr>
        <p:txBody>
          <a:bodyPr/>
          <a:lstStyle>
            <a:lvl1pPr>
              <a:defRPr>
                <a:solidFill>
                  <a:srgbClr val="002060"/>
                </a:solidFill>
              </a:defRPr>
            </a:lvl1pPr>
          </a:lstStyle>
          <a:p>
            <a:r>
              <a:rPr lang="en-US" dirty="0" smtClean="0"/>
              <a:t>Click to edit Master title style</a:t>
            </a:r>
            <a:endParaRPr lang="en-US" dirty="0"/>
          </a:p>
        </p:txBody>
      </p:sp>
      <p:sp>
        <p:nvSpPr>
          <p:cNvPr id="15" name="Slide Number Placeholder 2"/>
          <p:cNvSpPr>
            <a:spLocks noGrp="1"/>
          </p:cNvSpPr>
          <p:nvPr>
            <p:ph type="sldNum" sz="quarter" idx="4"/>
          </p:nvPr>
        </p:nvSpPr>
        <p:spPr>
          <a:xfrm>
            <a:off x="8781143" y="6475385"/>
            <a:ext cx="362856" cy="362856"/>
          </a:xfrm>
          <a:prstGeom prst="rect">
            <a:avLst/>
          </a:prstGeom>
        </p:spPr>
        <p:txBody>
          <a:bodyPr vert="horz" lIns="0" tIns="0" rIns="0" bIns="0" rtlCol="0" anchor="ctr">
            <a:noAutofit/>
          </a:bodyPr>
          <a:lstStyle>
            <a:lvl1pPr>
              <a:defRPr lang="en-US" sz="800" smtClean="0">
                <a:solidFill>
                  <a:schemeClr val="tx1"/>
                </a:solidFill>
                <a:latin typeface="Arial"/>
              </a:defRPr>
            </a:lvl1pPr>
          </a:lstStyle>
          <a:p>
            <a:pPr algn="ctr"/>
            <a:fld id="{6453F95C-7FA8-E048-BEDD-3F6B9882286F}" type="slidenum">
              <a:rPr>
                <a:solidFill>
                  <a:srgbClr val="000000"/>
                </a:solidFill>
              </a:rPr>
              <a:pPr algn="ctr"/>
              <a:t>‹#›</a:t>
            </a:fld>
            <a:endParaRPr dirty="0">
              <a:solidFill>
                <a:srgbClr val="000000"/>
              </a:solidFill>
            </a:endParaRPr>
          </a:p>
        </p:txBody>
      </p:sp>
    </p:spTree>
    <p:extLst>
      <p:ext uri="{BB962C8B-B14F-4D97-AF65-F5344CB8AC3E}">
        <p14:creationId xmlns:p14="http://schemas.microsoft.com/office/powerpoint/2010/main" val="2471312342"/>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Bottom White">
    <p:spTree>
      <p:nvGrpSpPr>
        <p:cNvPr id="1" name=""/>
        <p:cNvGrpSpPr/>
        <p:nvPr/>
      </p:nvGrpSpPr>
      <p:grpSpPr>
        <a:xfrm>
          <a:off x="0" y="0"/>
          <a:ext cx="0" cy="0"/>
          <a:chOff x="0" y="0"/>
          <a:chExt cx="0" cy="0"/>
        </a:xfrm>
      </p:grpSpPr>
      <p:sp>
        <p:nvSpPr>
          <p:cNvPr id="5" name="Title 1"/>
          <p:cNvSpPr>
            <a:spLocks noGrp="1"/>
          </p:cNvSpPr>
          <p:nvPr>
            <p:ph type="title"/>
          </p:nvPr>
        </p:nvSpPr>
        <p:spPr>
          <a:xfrm>
            <a:off x="350763" y="5226244"/>
            <a:ext cx="8454571" cy="1023696"/>
          </a:xfrm>
        </p:spPr>
        <p:txBody>
          <a:bodyPr anchor="ctr"/>
          <a:lstStyle>
            <a:lvl1pPr>
              <a:defRPr>
                <a:solidFill>
                  <a:srgbClr val="002060"/>
                </a:solidFill>
              </a:defRPr>
            </a:lvl1pPr>
          </a:lstStyle>
          <a:p>
            <a:r>
              <a:rPr lang="en-US" dirty="0" smtClean="0"/>
              <a:t>Click to edit Master title style</a:t>
            </a:r>
            <a:endParaRPr lang="en-US" dirty="0"/>
          </a:p>
        </p:txBody>
      </p:sp>
      <p:sp>
        <p:nvSpPr>
          <p:cNvPr id="6" name="Content Placeholder 2"/>
          <p:cNvSpPr>
            <a:spLocks noGrp="1"/>
          </p:cNvSpPr>
          <p:nvPr>
            <p:ph sz="half" idx="1"/>
          </p:nvPr>
        </p:nvSpPr>
        <p:spPr>
          <a:xfrm>
            <a:off x="350762" y="762001"/>
            <a:ext cx="8448524" cy="4233335"/>
          </a:xfrm>
        </p:spPr>
        <p:txBody>
          <a:bodyPr vert="horz" lIns="0" tIns="0" rIns="0" bIns="0" rtlCol="0">
            <a:noAutofit/>
          </a:bodyPr>
          <a:lstStyle>
            <a:lvl1pPr>
              <a:defRPr lang="en-US" dirty="0" smtClean="0">
                <a:solidFill>
                  <a:srgbClr val="002060"/>
                </a:solidFill>
              </a:defRPr>
            </a:lvl1pPr>
            <a:lvl2pPr>
              <a:defRPr lang="en-US" dirty="0" smtClean="0">
                <a:solidFill>
                  <a:srgbClr val="002060"/>
                </a:solidFill>
              </a:defRPr>
            </a:lvl2pPr>
            <a:lvl3pPr>
              <a:defRPr lang="en-US" dirty="0" smtClean="0">
                <a:solidFill>
                  <a:srgbClr val="002060"/>
                </a:solidFill>
              </a:defRPr>
            </a:lvl3pPr>
            <a:lvl4pPr>
              <a:defRPr lang="en-US" dirty="0" smtClean="0">
                <a:solidFill>
                  <a:srgbClr val="002060"/>
                </a:solidFill>
              </a:defRPr>
            </a:lvl4pPr>
            <a:lvl5pPr>
              <a:defRPr lang="en-US" dirty="0">
                <a:solidFill>
                  <a:srgbClr val="00206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2"/>
          <p:cNvSpPr>
            <a:spLocks noGrp="1"/>
          </p:cNvSpPr>
          <p:nvPr>
            <p:ph type="sldNum" sz="quarter" idx="4"/>
          </p:nvPr>
        </p:nvSpPr>
        <p:spPr>
          <a:xfrm>
            <a:off x="8781143" y="6475385"/>
            <a:ext cx="362856" cy="362856"/>
          </a:xfrm>
          <a:prstGeom prst="rect">
            <a:avLst/>
          </a:prstGeom>
        </p:spPr>
        <p:txBody>
          <a:bodyPr vert="horz" lIns="0" tIns="0" rIns="0" bIns="0" rtlCol="0" anchor="ctr">
            <a:noAutofit/>
          </a:bodyPr>
          <a:lstStyle>
            <a:lvl1pPr>
              <a:defRPr lang="en-US" sz="800" smtClean="0">
                <a:solidFill>
                  <a:schemeClr val="tx1"/>
                </a:solidFill>
                <a:latin typeface="Arial"/>
              </a:defRPr>
            </a:lvl1pPr>
          </a:lstStyle>
          <a:p>
            <a:pPr algn="ctr"/>
            <a:fld id="{6453F95C-7FA8-E048-BEDD-3F6B9882286F}" type="slidenum">
              <a:rPr>
                <a:solidFill>
                  <a:srgbClr val="000000"/>
                </a:solidFill>
              </a:rPr>
              <a:pPr algn="ctr"/>
              <a:t>‹#›</a:t>
            </a:fld>
            <a:endParaRPr dirty="0">
              <a:solidFill>
                <a:srgbClr val="000000"/>
              </a:solidFill>
            </a:endParaRPr>
          </a:p>
        </p:txBody>
      </p:sp>
    </p:spTree>
    <p:extLst>
      <p:ext uri="{BB962C8B-B14F-4D97-AF65-F5344CB8AC3E}">
        <p14:creationId xmlns:p14="http://schemas.microsoft.com/office/powerpoint/2010/main" val="3115211601"/>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Only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2060"/>
                </a:solidFill>
              </a:defRPr>
            </a:lvl1pPr>
          </a:lstStyle>
          <a:p>
            <a:r>
              <a:rPr lang="en-US" dirty="0" smtClean="0"/>
              <a:t>Click to edit Master title style</a:t>
            </a:r>
            <a:endParaRPr lang="en-US" dirty="0"/>
          </a:p>
        </p:txBody>
      </p:sp>
      <p:sp>
        <p:nvSpPr>
          <p:cNvPr id="4" name="Slide Number Placeholder 2"/>
          <p:cNvSpPr>
            <a:spLocks noGrp="1"/>
          </p:cNvSpPr>
          <p:nvPr>
            <p:ph type="sldNum" sz="quarter" idx="4"/>
          </p:nvPr>
        </p:nvSpPr>
        <p:spPr>
          <a:xfrm>
            <a:off x="8781143" y="6475385"/>
            <a:ext cx="362856" cy="362856"/>
          </a:xfrm>
          <a:prstGeom prst="rect">
            <a:avLst/>
          </a:prstGeom>
        </p:spPr>
        <p:txBody>
          <a:bodyPr vert="horz" lIns="0" tIns="0" rIns="0" bIns="0" rtlCol="0" anchor="ctr">
            <a:noAutofit/>
          </a:bodyPr>
          <a:lstStyle>
            <a:lvl1pPr>
              <a:defRPr lang="en-US" sz="800" smtClean="0">
                <a:solidFill>
                  <a:schemeClr val="tx1"/>
                </a:solidFill>
                <a:latin typeface="Arial"/>
              </a:defRPr>
            </a:lvl1pPr>
          </a:lstStyle>
          <a:p>
            <a:pPr algn="ctr"/>
            <a:fld id="{6453F95C-7FA8-E048-BEDD-3F6B9882286F}" type="slidenum">
              <a:rPr>
                <a:solidFill>
                  <a:srgbClr val="000000"/>
                </a:solidFill>
              </a:rPr>
              <a:pPr algn="ctr"/>
              <a:t>‹#›</a:t>
            </a:fld>
            <a:endParaRPr dirty="0">
              <a:solidFill>
                <a:srgbClr val="000000"/>
              </a:solidFill>
            </a:endParaRPr>
          </a:p>
        </p:txBody>
      </p:sp>
    </p:spTree>
    <p:extLst>
      <p:ext uri="{BB962C8B-B14F-4D97-AF65-F5344CB8AC3E}">
        <p14:creationId xmlns:p14="http://schemas.microsoft.com/office/powerpoint/2010/main" val="4019364441"/>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Blank White">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a:xfrm>
            <a:off x="8781143" y="6475385"/>
            <a:ext cx="362856" cy="362856"/>
          </a:xfrm>
          <a:prstGeom prst="rect">
            <a:avLst/>
          </a:prstGeom>
        </p:spPr>
        <p:txBody>
          <a:bodyPr vert="horz" lIns="0" tIns="0" rIns="0" bIns="0" rtlCol="0" anchor="ctr">
            <a:noAutofit/>
          </a:bodyPr>
          <a:lstStyle>
            <a:lvl1pPr>
              <a:defRPr lang="en-US" sz="800" smtClean="0">
                <a:solidFill>
                  <a:schemeClr val="tx1"/>
                </a:solidFill>
                <a:latin typeface="Arial"/>
              </a:defRPr>
            </a:lvl1pPr>
          </a:lstStyle>
          <a:p>
            <a:pPr algn="ctr"/>
            <a:fld id="{6453F95C-7FA8-E048-BEDD-3F6B9882286F}" type="slidenum">
              <a:rPr>
                <a:solidFill>
                  <a:srgbClr val="000000"/>
                </a:solidFill>
              </a:rPr>
              <a:pPr algn="ctr"/>
              <a:t>‹#›</a:t>
            </a:fld>
            <a:endParaRPr dirty="0">
              <a:solidFill>
                <a:srgbClr val="000000"/>
              </a:solidFill>
            </a:endParaRPr>
          </a:p>
        </p:txBody>
      </p:sp>
    </p:spTree>
    <p:extLst>
      <p:ext uri="{BB962C8B-B14F-4D97-AF65-F5344CB8AC3E}">
        <p14:creationId xmlns:p14="http://schemas.microsoft.com/office/powerpoint/2010/main" val="11482776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White">
    <p:spTree>
      <p:nvGrpSpPr>
        <p:cNvPr id="1" name=""/>
        <p:cNvGrpSpPr/>
        <p:nvPr/>
      </p:nvGrpSpPr>
      <p:grpSpPr>
        <a:xfrm>
          <a:off x="0" y="0"/>
          <a:ext cx="0" cy="0"/>
          <a:chOff x="0" y="0"/>
          <a:chExt cx="0" cy="0"/>
        </a:xfrm>
      </p:grpSpPr>
      <p:sp>
        <p:nvSpPr>
          <p:cNvPr id="4" name="Title 1"/>
          <p:cNvSpPr>
            <a:spLocks noGrp="1"/>
          </p:cNvSpPr>
          <p:nvPr>
            <p:ph type="title"/>
          </p:nvPr>
        </p:nvSpPr>
        <p:spPr>
          <a:xfrm>
            <a:off x="457200" y="2286002"/>
            <a:ext cx="6862618" cy="1028095"/>
          </a:xfrm>
        </p:spPr>
        <p:txBody>
          <a:bodyPr anchor="b"/>
          <a:lstStyle>
            <a:lvl1pPr>
              <a:defRPr>
                <a:solidFill>
                  <a:schemeClr val="tx1"/>
                </a:solidFill>
              </a:defRPr>
            </a:lvl1pPr>
          </a:lstStyle>
          <a:p>
            <a:r>
              <a:rPr lang="en-US" dirty="0" smtClean="0"/>
              <a:t>Click to edit Master title style</a:t>
            </a:r>
            <a:endParaRPr lang="en-US" dirty="0"/>
          </a:p>
        </p:txBody>
      </p:sp>
      <p:sp>
        <p:nvSpPr>
          <p:cNvPr id="5" name="Content Placeholder 2"/>
          <p:cNvSpPr>
            <a:spLocks noGrp="1"/>
          </p:cNvSpPr>
          <p:nvPr>
            <p:ph idx="1"/>
          </p:nvPr>
        </p:nvSpPr>
        <p:spPr>
          <a:xfrm>
            <a:off x="457200" y="3543906"/>
            <a:ext cx="6862618" cy="1155095"/>
          </a:xfrm>
        </p:spPr>
        <p:txBody>
          <a:bodyPr/>
          <a:lstStyle>
            <a:lvl1pPr>
              <a:lnSpc>
                <a:spcPct val="95000"/>
              </a:lnSpc>
              <a:spcBef>
                <a:spcPts val="200"/>
              </a:spcBef>
              <a:defRPr sz="2100">
                <a:solidFill>
                  <a:schemeClr val="tx1"/>
                </a:solidFill>
                <a:latin typeface="Arial"/>
              </a:defRPr>
            </a:lvl1pPr>
            <a:lvl2pPr marL="365760" indent="-182880">
              <a:lnSpc>
                <a:spcPct val="95000"/>
              </a:lnSpc>
              <a:spcBef>
                <a:spcPts val="200"/>
              </a:spcBef>
              <a:buFont typeface="Arial"/>
              <a:buChar char="•"/>
              <a:defRPr sz="1700">
                <a:solidFill>
                  <a:schemeClr val="tx1"/>
                </a:solidFill>
                <a:latin typeface="Aria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smtClean="0"/>
              <a:t>Click to edit Master text styles</a:t>
            </a:r>
          </a:p>
          <a:p>
            <a:pPr lvl="1"/>
            <a:r>
              <a:rPr lang="en-US" dirty="0" smtClean="0"/>
              <a:t>Second level</a:t>
            </a:r>
          </a:p>
        </p:txBody>
      </p:sp>
      <p:sp>
        <p:nvSpPr>
          <p:cNvPr id="7" name="Slide Number Placeholder 2"/>
          <p:cNvSpPr>
            <a:spLocks noGrp="1"/>
          </p:cNvSpPr>
          <p:nvPr>
            <p:ph type="sldNum" sz="quarter" idx="4"/>
          </p:nvPr>
        </p:nvSpPr>
        <p:spPr>
          <a:xfrm>
            <a:off x="8781143" y="6475385"/>
            <a:ext cx="362856" cy="362856"/>
          </a:xfrm>
          <a:prstGeom prst="rect">
            <a:avLst/>
          </a:prstGeom>
        </p:spPr>
        <p:txBody>
          <a:bodyPr vert="horz" lIns="0" tIns="0" rIns="0" bIns="0" rtlCol="0" anchor="ctr">
            <a:noAutofit/>
          </a:bodyPr>
          <a:lstStyle>
            <a:lvl1pPr>
              <a:defRPr lang="en-US" sz="800" smtClean="0">
                <a:solidFill>
                  <a:schemeClr val="tx1"/>
                </a:solidFill>
                <a:latin typeface="Arial"/>
              </a:defRPr>
            </a:lvl1pPr>
          </a:lstStyle>
          <a:p>
            <a:pPr algn="ctr"/>
            <a:fld id="{6453F95C-7FA8-E048-BEDD-3F6B9882286F}" type="slidenum">
              <a:rPr lang="en-US" smtClean="0"/>
              <a:pPr algn="ctr"/>
              <a:t>‹#›</a:t>
            </a:fld>
            <a:endParaRPr lang="en-US" dirty="0"/>
          </a:p>
        </p:txBody>
      </p:sp>
    </p:spTree>
    <p:extLst>
      <p:ext uri="{BB962C8B-B14F-4D97-AF65-F5344CB8AC3E}">
        <p14:creationId xmlns:p14="http://schemas.microsoft.com/office/powerpoint/2010/main" val="100129674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2060"/>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sz="900"/>
            </a:lvl1pPr>
          </a:lstStyle>
          <a:p>
            <a:endParaRPr lang="en-US" dirty="0">
              <a:solidFill>
                <a:srgbClr val="000000"/>
              </a:solidFill>
            </a:endParaRPr>
          </a:p>
        </p:txBody>
      </p:sp>
      <p:sp>
        <p:nvSpPr>
          <p:cNvPr id="5" name="Footer Placeholder 4"/>
          <p:cNvSpPr>
            <a:spLocks noGrp="1"/>
          </p:cNvSpPr>
          <p:nvPr>
            <p:ph type="ftr" sz="quarter" idx="11"/>
          </p:nvPr>
        </p:nvSpPr>
        <p:spPr>
          <a:xfrm>
            <a:off x="3124200" y="6356350"/>
            <a:ext cx="5562600" cy="365125"/>
          </a:xfrm>
          <a:prstGeom prst="rect">
            <a:avLst/>
          </a:prstGeom>
        </p:spPr>
        <p:txBody>
          <a:bodyPr/>
          <a:lstStyle>
            <a:lvl1pPr>
              <a:defRPr sz="1000"/>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p>
            <a:fld id="{EDF89EF2-B922-482C-8B52-CEAEFEFC94B1}" type="slidenum">
              <a:rPr>
                <a:solidFill>
                  <a:srgbClr val="000000"/>
                </a:solidFill>
              </a:rPr>
              <a:pPr/>
              <a:t>‹#›</a:t>
            </a:fld>
            <a:endParaRPr>
              <a:solidFill>
                <a:srgbClr val="000000"/>
              </a:solidFill>
            </a:endParaRPr>
          </a:p>
        </p:txBody>
      </p:sp>
    </p:spTree>
    <p:extLst>
      <p:ext uri="{BB962C8B-B14F-4D97-AF65-F5344CB8AC3E}">
        <p14:creationId xmlns:p14="http://schemas.microsoft.com/office/powerpoint/2010/main" val="3486095549"/>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00206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00206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solidFill>
                <a:srgbClr val="000000"/>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EDF89EF2-B922-482C-8B52-CEAEFEFC94B1}" type="slidenum">
              <a:rPr>
                <a:solidFill>
                  <a:srgbClr val="000000"/>
                </a:solidFill>
              </a:rPr>
              <a:pPr/>
              <a:t>‹#›</a:t>
            </a:fld>
            <a:endParaRPr>
              <a:solidFill>
                <a:srgbClr val="000000"/>
              </a:solidFill>
            </a:endParaRPr>
          </a:p>
        </p:txBody>
      </p:sp>
    </p:spTree>
    <p:extLst>
      <p:ext uri="{BB962C8B-B14F-4D97-AF65-F5344CB8AC3E}">
        <p14:creationId xmlns:p14="http://schemas.microsoft.com/office/powerpoint/2010/main" val="982416627"/>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a:defRPr sz="1000"/>
            </a:lvl1pPr>
          </a:lstStyle>
          <a:p>
            <a:endParaRPr lang="en-US" dirty="0">
              <a:solidFill>
                <a:srgbClr val="000000"/>
              </a:solidFill>
            </a:endParaRPr>
          </a:p>
        </p:txBody>
      </p:sp>
      <p:sp>
        <p:nvSpPr>
          <p:cNvPr id="3" name="Footer Placeholder 2"/>
          <p:cNvSpPr>
            <a:spLocks noGrp="1"/>
          </p:cNvSpPr>
          <p:nvPr>
            <p:ph type="ftr" sz="quarter" idx="11"/>
          </p:nvPr>
        </p:nvSpPr>
        <p:spPr>
          <a:xfrm>
            <a:off x="3124200" y="6356350"/>
            <a:ext cx="4572000" cy="365125"/>
          </a:xfrm>
          <a:prstGeom prst="rect">
            <a:avLst/>
          </a:prstGeom>
        </p:spPr>
        <p:txBody>
          <a:bodyPr/>
          <a:lstStyle>
            <a:lvl1pPr>
              <a:defRPr sz="1000"/>
            </a:lvl1pPr>
          </a:lstStyle>
          <a:p>
            <a:endParaRPr lang="en-US" dirty="0">
              <a:solidFill>
                <a:srgbClr val="000000"/>
              </a:solidFill>
            </a:endParaRPr>
          </a:p>
        </p:txBody>
      </p:sp>
    </p:spTree>
    <p:extLst>
      <p:ext uri="{BB962C8B-B14F-4D97-AF65-F5344CB8AC3E}">
        <p14:creationId xmlns:p14="http://schemas.microsoft.com/office/powerpoint/2010/main" val="150621866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Large Content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Content Placeholder 2"/>
          <p:cNvSpPr>
            <a:spLocks noGrp="1"/>
          </p:cNvSpPr>
          <p:nvPr>
            <p:ph sz="half" idx="1"/>
          </p:nvPr>
        </p:nvSpPr>
        <p:spPr>
          <a:xfrm>
            <a:off x="350762" y="1597152"/>
            <a:ext cx="8448524" cy="4451048"/>
          </a:xfrm>
        </p:spPr>
        <p:txBody>
          <a:bodyPr vert="horz" lIns="0" tIns="0" rIns="0" bIns="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2"/>
          <p:cNvSpPr>
            <a:spLocks noGrp="1"/>
          </p:cNvSpPr>
          <p:nvPr>
            <p:ph type="sldNum" sz="quarter" idx="4"/>
          </p:nvPr>
        </p:nvSpPr>
        <p:spPr>
          <a:xfrm>
            <a:off x="8781143" y="6475385"/>
            <a:ext cx="362856" cy="362856"/>
          </a:xfrm>
          <a:prstGeom prst="rect">
            <a:avLst/>
          </a:prstGeom>
        </p:spPr>
        <p:txBody>
          <a:bodyPr vert="horz" lIns="0" tIns="0" rIns="0" bIns="0" rtlCol="0" anchor="ctr">
            <a:noAutofit/>
          </a:bodyPr>
          <a:lstStyle>
            <a:lvl1pPr>
              <a:defRPr lang="en-US" sz="800" smtClean="0">
                <a:solidFill>
                  <a:schemeClr val="tx1"/>
                </a:solidFill>
                <a:latin typeface="Arial"/>
              </a:defRPr>
            </a:lvl1pPr>
          </a:lstStyle>
          <a:p>
            <a:pPr algn="ctr"/>
            <a:fld id="{6453F95C-7FA8-E048-BEDD-3F6B9882286F}" type="slidenum">
              <a:rPr lang="en-US" smtClean="0"/>
              <a:pPr algn="ctr"/>
              <a:t>‹#›</a:t>
            </a:fld>
            <a:endParaRPr lang="en-US" dirty="0"/>
          </a:p>
        </p:txBody>
      </p:sp>
    </p:spTree>
    <p:extLst>
      <p:ext uri="{BB962C8B-B14F-4D97-AF65-F5344CB8AC3E}">
        <p14:creationId xmlns:p14="http://schemas.microsoft.com/office/powerpoint/2010/main" val="410426917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llets Only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Content Placeholder 2"/>
          <p:cNvSpPr>
            <a:spLocks noGrp="1"/>
          </p:cNvSpPr>
          <p:nvPr>
            <p:ph sz="half" idx="1"/>
          </p:nvPr>
        </p:nvSpPr>
        <p:spPr>
          <a:xfrm>
            <a:off x="350762" y="1597152"/>
            <a:ext cx="8448524" cy="4551349"/>
          </a:xfrm>
        </p:spPr>
        <p:txBody>
          <a:bodyPr vert="horz" lIns="0" tIns="0" rIns="0" bIns="0" rtlCol="0">
            <a:noAutofit/>
          </a:bodyPr>
          <a:lstStyle>
            <a:lvl1pPr marL="169863" indent="-169863">
              <a:lnSpc>
                <a:spcPct val="90000"/>
              </a:lnSpc>
              <a:spcBef>
                <a:spcPts val="200"/>
              </a:spcBef>
              <a:buFont typeface="Arial"/>
              <a:buChar char="•"/>
              <a:defRPr lang="en-US" sz="1700" b="0" dirty="0" smtClean="0"/>
            </a:lvl1pPr>
            <a:lvl2pPr marL="169863" indent="-169863">
              <a:lnSpc>
                <a:spcPct val="90000"/>
              </a:lnSpc>
              <a:spcBef>
                <a:spcPts val="200"/>
              </a:spcBef>
              <a:buFont typeface="Arial"/>
              <a:buChar char="•"/>
              <a:defRPr lang="en-US" sz="1700" dirty="0" smtClean="0"/>
            </a:lvl2pPr>
            <a:lvl3pPr marL="169863" indent="-169863">
              <a:lnSpc>
                <a:spcPct val="90000"/>
              </a:lnSpc>
              <a:spcBef>
                <a:spcPts val="200"/>
              </a:spcBef>
              <a:defRPr lang="en-US" sz="1700" dirty="0" smtClean="0"/>
            </a:lvl3pPr>
            <a:lvl4pPr marL="457200" indent="-228600">
              <a:lnSpc>
                <a:spcPct val="90000"/>
              </a:lnSpc>
              <a:spcBef>
                <a:spcPts val="200"/>
              </a:spcBef>
              <a:defRPr lang="en-US" sz="1500" dirty="0" smtClean="0"/>
            </a:lvl4pPr>
            <a:lvl5pPr marL="685800" indent="-169863">
              <a:lnSpc>
                <a:spcPct val="90000"/>
              </a:lnSpc>
              <a:spcBef>
                <a:spcPts val="200"/>
              </a:spcBef>
              <a:defRPr lang="en-US" sz="1300" dirty="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2"/>
          <p:cNvSpPr>
            <a:spLocks noGrp="1"/>
          </p:cNvSpPr>
          <p:nvPr>
            <p:ph type="sldNum" sz="quarter" idx="4"/>
          </p:nvPr>
        </p:nvSpPr>
        <p:spPr>
          <a:xfrm>
            <a:off x="8781143" y="6475385"/>
            <a:ext cx="362856" cy="362856"/>
          </a:xfrm>
          <a:prstGeom prst="rect">
            <a:avLst/>
          </a:prstGeom>
        </p:spPr>
        <p:txBody>
          <a:bodyPr vert="horz" lIns="0" tIns="0" rIns="0" bIns="0" rtlCol="0" anchor="ctr">
            <a:noAutofit/>
          </a:bodyPr>
          <a:lstStyle>
            <a:lvl1pPr>
              <a:defRPr lang="en-US" sz="800" smtClean="0">
                <a:solidFill>
                  <a:schemeClr val="tx1"/>
                </a:solidFill>
                <a:latin typeface="Arial"/>
              </a:defRPr>
            </a:lvl1pPr>
          </a:lstStyle>
          <a:p>
            <a:pPr algn="ctr"/>
            <a:fld id="{6453F95C-7FA8-E048-BEDD-3F6B9882286F}" type="slidenum">
              <a:rPr lang="en-US" smtClean="0"/>
              <a:pPr algn="ctr"/>
              <a:t>‹#›</a:t>
            </a:fld>
            <a:endParaRPr lang="en-US" dirty="0"/>
          </a:p>
        </p:txBody>
      </p:sp>
    </p:spTree>
    <p:extLst>
      <p:ext uri="{BB962C8B-B14F-4D97-AF65-F5344CB8AC3E}">
        <p14:creationId xmlns:p14="http://schemas.microsoft.com/office/powerpoint/2010/main" val="9052527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microsoft.com/office/2007/relationships/hdphoto" Target="../media/hdphoto1.wdp"/><Relationship Id="rId2" Type="http://schemas.openxmlformats.org/officeDocument/2006/relationships/slideLayout" Target="../slideLayouts/slideLayout22.xml"/><Relationship Id="rId16" Type="http://schemas.openxmlformats.org/officeDocument/2006/relationships/image" Target="../media/image9.png"/><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theme" Target="../theme/theme2.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slideLayout" Target="../slideLayouts/slideLayout5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theme" Target="../theme/theme3.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19" Type="http://schemas.openxmlformats.org/officeDocument/2006/relationships/slideLayout" Target="../slideLayouts/slideLayout53.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18" Type="http://schemas.openxmlformats.org/officeDocument/2006/relationships/slideLayout" Target="../slideLayouts/slideLayout71.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17" Type="http://schemas.openxmlformats.org/officeDocument/2006/relationships/slideLayout" Target="../slideLayouts/slideLayout70.xml"/><Relationship Id="rId2" Type="http://schemas.openxmlformats.org/officeDocument/2006/relationships/slideLayout" Target="../slideLayouts/slideLayout55.xml"/><Relationship Id="rId16" Type="http://schemas.openxmlformats.org/officeDocument/2006/relationships/slideLayout" Target="../slideLayouts/slideLayout69.xml"/><Relationship Id="rId20" Type="http://schemas.openxmlformats.org/officeDocument/2006/relationships/theme" Target="../theme/theme4.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5" Type="http://schemas.openxmlformats.org/officeDocument/2006/relationships/slideLayout" Target="../slideLayouts/slideLayout68.xml"/><Relationship Id="rId10" Type="http://schemas.openxmlformats.org/officeDocument/2006/relationships/slideLayout" Target="../slideLayouts/slideLayout63.xml"/><Relationship Id="rId19" Type="http://schemas.openxmlformats.org/officeDocument/2006/relationships/slideLayout" Target="../slideLayouts/slideLayout72.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0763" y="274639"/>
            <a:ext cx="8454571" cy="1143000"/>
          </a:xfrm>
          <a:prstGeom prst="rect">
            <a:avLst/>
          </a:prstGeom>
        </p:spPr>
        <p:txBody>
          <a:bodyPr vert="horz" lIns="0" tIns="0" rIns="0" bIns="0" rtlCol="0" anchor="ctr">
            <a:noAutofit/>
          </a:bodyPr>
          <a:lstStyle/>
          <a:p>
            <a:r>
              <a:rPr lang="en-US" dirty="0" smtClean="0"/>
              <a:t>Click to edit Master title style </a:t>
            </a:r>
            <a:endParaRPr lang="en-US" dirty="0"/>
          </a:p>
        </p:txBody>
      </p:sp>
      <p:sp>
        <p:nvSpPr>
          <p:cNvPr id="3" name="Text Placeholder 2"/>
          <p:cNvSpPr>
            <a:spLocks noGrp="1"/>
          </p:cNvSpPr>
          <p:nvPr>
            <p:ph type="body" idx="1"/>
          </p:nvPr>
        </p:nvSpPr>
        <p:spPr>
          <a:xfrm>
            <a:off x="350763" y="1600201"/>
            <a:ext cx="8454571" cy="4689324"/>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5" name="Straight Connector 4"/>
          <p:cNvCxnSpPr/>
          <p:nvPr userDrawn="1"/>
        </p:nvCxnSpPr>
        <p:spPr>
          <a:xfrm>
            <a:off x="8774546" y="6495693"/>
            <a:ext cx="0" cy="361759"/>
          </a:xfrm>
          <a:prstGeom prst="line">
            <a:avLst/>
          </a:prstGeom>
          <a:ln w="9525"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userDrawn="1"/>
        </p:nvCxnSpPr>
        <p:spPr>
          <a:xfrm>
            <a:off x="7764703" y="6495693"/>
            <a:ext cx="0" cy="361759"/>
          </a:xfrm>
          <a:prstGeom prst="line">
            <a:avLst/>
          </a:prstGeom>
          <a:ln w="9525"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sp>
        <p:nvSpPr>
          <p:cNvPr id="8" name="Text Placeholder 10"/>
          <p:cNvSpPr txBox="1">
            <a:spLocks/>
          </p:cNvSpPr>
          <p:nvPr userDrawn="1"/>
        </p:nvSpPr>
        <p:spPr>
          <a:xfrm>
            <a:off x="5438511" y="6450094"/>
            <a:ext cx="2262469" cy="361759"/>
          </a:xfrm>
          <a:prstGeom prst="rect">
            <a:avLst/>
          </a:prstGeom>
        </p:spPr>
        <p:txBody>
          <a:bodyPr anchor="ctr"/>
          <a:lstStyle>
            <a:lvl1pPr marL="0" indent="0" algn="r" defTabSz="457200" rtl="0" eaLnBrk="1" latinLnBrk="0" hangingPunct="1">
              <a:spcBef>
                <a:spcPts val="1600"/>
              </a:spcBef>
              <a:buFont typeface="Arial"/>
              <a:buNone/>
              <a:defRPr sz="800" b="1" kern="1200">
                <a:solidFill>
                  <a:schemeClr val="tx1"/>
                </a:solidFill>
                <a:latin typeface="Arial"/>
                <a:ea typeface="+mn-ea"/>
                <a:cs typeface="+mn-cs"/>
              </a:defRPr>
            </a:lvl1pPr>
            <a:lvl2pPr marL="0" indent="0" algn="l" defTabSz="457200" rtl="0" eaLnBrk="1" latinLnBrk="0" hangingPunct="1">
              <a:lnSpc>
                <a:spcPts val="2500"/>
              </a:lnSpc>
              <a:spcBef>
                <a:spcPts val="1000"/>
              </a:spcBef>
              <a:buFont typeface="Arial"/>
              <a:buNone/>
              <a:defRPr sz="1700" kern="1200">
                <a:solidFill>
                  <a:schemeClr val="tx1"/>
                </a:solidFill>
                <a:latin typeface="Arial"/>
                <a:ea typeface="+mn-ea"/>
                <a:cs typeface="+mn-cs"/>
              </a:defRPr>
            </a:lvl2pPr>
            <a:lvl3pPr marL="365760" indent="-182880" algn="l" defTabSz="457200" rtl="0" eaLnBrk="1" latinLnBrk="0" hangingPunct="1">
              <a:lnSpc>
                <a:spcPts val="2500"/>
              </a:lnSpc>
              <a:spcBef>
                <a:spcPts val="800"/>
              </a:spcBef>
              <a:buFont typeface="Arial"/>
              <a:buChar char="•"/>
              <a:defRPr sz="1700" kern="1200">
                <a:solidFill>
                  <a:schemeClr val="tx1"/>
                </a:solidFill>
                <a:latin typeface="Arial"/>
                <a:ea typeface="+mn-ea"/>
                <a:cs typeface="+mn-cs"/>
              </a:defRPr>
            </a:lvl3pPr>
            <a:lvl4pPr marL="594360" indent="-182880" algn="l" defTabSz="457200" rtl="0" eaLnBrk="1" latinLnBrk="0" hangingPunct="1">
              <a:lnSpc>
                <a:spcPts val="2100"/>
              </a:lnSpc>
              <a:spcBef>
                <a:spcPts val="600"/>
              </a:spcBef>
              <a:buFont typeface="Arial"/>
              <a:buChar char="–"/>
              <a:defRPr sz="1500" kern="1200">
                <a:solidFill>
                  <a:schemeClr val="tx1"/>
                </a:solidFill>
                <a:latin typeface="Arial"/>
                <a:ea typeface="+mn-ea"/>
                <a:cs typeface="+mn-cs"/>
              </a:defRPr>
            </a:lvl4pPr>
            <a:lvl5pPr marL="822960" indent="-182880" algn="l" defTabSz="457200" rtl="0" eaLnBrk="1" latinLnBrk="0" hangingPunct="1">
              <a:lnSpc>
                <a:spcPts val="2100"/>
              </a:lnSpc>
              <a:spcBef>
                <a:spcPts val="600"/>
              </a:spcBef>
              <a:buFont typeface="Arial"/>
              <a:buChar char="»"/>
              <a:defRPr sz="13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r>
              <a:rPr lang="en-US" dirty="0" smtClean="0"/>
              <a:t>Staying on the Cutting Edge of Screening</a:t>
            </a:r>
          </a:p>
        </p:txBody>
      </p:sp>
      <p:sp>
        <p:nvSpPr>
          <p:cNvPr id="10" name="Title 1"/>
          <p:cNvSpPr txBox="1">
            <a:spLocks/>
          </p:cNvSpPr>
          <p:nvPr userDrawn="1"/>
        </p:nvSpPr>
        <p:spPr>
          <a:xfrm>
            <a:off x="350763" y="6416077"/>
            <a:ext cx="5896908" cy="347111"/>
          </a:xfrm>
          <a:prstGeom prst="rect">
            <a:avLst/>
          </a:prstGeom>
        </p:spPr>
        <p:txBody>
          <a:bodyPr lIns="0" anchor="b"/>
          <a:lstStyle>
            <a:lvl1pPr algn="l" defTabSz="457200" rtl="0" eaLnBrk="1" latinLnBrk="0" hangingPunct="1">
              <a:spcBef>
                <a:spcPct val="0"/>
              </a:spcBef>
              <a:buNone/>
              <a:defRPr lang="en-US" sz="800" b="1" i="0" u="none" strike="noStrike" kern="1200" cap="none" baseline="0" smtClean="0">
                <a:solidFill>
                  <a:srgbClr val="FFFFFF"/>
                </a:solidFill>
                <a:latin typeface="Arial"/>
                <a:ea typeface="+mj-ea"/>
                <a:cs typeface="+mj-cs"/>
              </a:defRPr>
            </a:lvl1pPr>
          </a:lstStyle>
          <a:p>
            <a:r>
              <a:rPr lang="en-US" sz="800" dirty="0" smtClean="0">
                <a:solidFill>
                  <a:srgbClr val="000000"/>
                </a:solidFill>
              </a:rPr>
              <a:t>Hologic Proprietary - For Educational Purposes Only – March 2016 - rev-002 -</a:t>
            </a:r>
            <a:r>
              <a:rPr lang="en-US" sz="800" baseline="0" dirty="0" smtClean="0">
                <a:solidFill>
                  <a:srgbClr val="000000"/>
                </a:solidFill>
              </a:rPr>
              <a:t> </a:t>
            </a:r>
            <a:r>
              <a:rPr lang="en-US" sz="800" dirty="0" smtClean="0">
                <a:solidFill>
                  <a:srgbClr val="000000"/>
                </a:solidFill>
              </a:rPr>
              <a:t>PRE-00513</a:t>
            </a:r>
          </a:p>
        </p:txBody>
      </p:sp>
      <p:sp>
        <p:nvSpPr>
          <p:cNvPr id="11" name="Slide Number Placeholder 2"/>
          <p:cNvSpPr>
            <a:spLocks noGrp="1"/>
          </p:cNvSpPr>
          <p:nvPr>
            <p:ph type="sldNum" sz="quarter" idx="4"/>
          </p:nvPr>
        </p:nvSpPr>
        <p:spPr>
          <a:xfrm>
            <a:off x="8763446" y="6448997"/>
            <a:ext cx="362856" cy="362856"/>
          </a:xfrm>
          <a:prstGeom prst="rect">
            <a:avLst/>
          </a:prstGeom>
        </p:spPr>
        <p:txBody>
          <a:bodyPr vert="horz" lIns="0" tIns="0" rIns="0" bIns="0" rtlCol="0" anchor="ctr">
            <a:noAutofit/>
          </a:bodyPr>
          <a:lstStyle>
            <a:lvl1pPr>
              <a:defRPr lang="en-US" sz="800" smtClean="0">
                <a:solidFill>
                  <a:schemeClr val="tx1"/>
                </a:solidFill>
                <a:latin typeface="Arial"/>
              </a:defRPr>
            </a:lvl1pPr>
          </a:lstStyle>
          <a:p>
            <a:pPr algn="ctr"/>
            <a:r>
              <a:rPr lang="en-US" dirty="0" smtClean="0"/>
              <a:t>1</a:t>
            </a:r>
            <a:endParaRPr dirty="0"/>
          </a:p>
        </p:txBody>
      </p:sp>
      <p:pic>
        <p:nvPicPr>
          <p:cNvPr id="12" name="Picture 11" descr="main_logo.png"/>
          <p:cNvPicPr>
            <a:picLocks noChangeAspect="1"/>
          </p:cNvPicPr>
          <p:nvPr userDrawn="1"/>
        </p:nvPicPr>
        <p:blipFill rotWithShape="1">
          <a:blip r:embed="rId22" cstate="screen">
            <a:extLst>
              <a:ext uri="{28A0092B-C50C-407E-A947-70E740481C1C}">
                <a14:useLocalDpi xmlns:a14="http://schemas.microsoft.com/office/drawing/2010/main"/>
              </a:ext>
            </a:extLst>
          </a:blip>
          <a:srcRect/>
          <a:stretch/>
        </p:blipFill>
        <p:spPr>
          <a:xfrm>
            <a:off x="7940894" y="6569008"/>
            <a:ext cx="695106" cy="122834"/>
          </a:xfrm>
          <a:prstGeom prst="rect">
            <a:avLst/>
          </a:prstGeom>
        </p:spPr>
      </p:pic>
    </p:spTree>
    <p:extLst>
      <p:ext uri="{BB962C8B-B14F-4D97-AF65-F5344CB8AC3E}">
        <p14:creationId xmlns:p14="http://schemas.microsoft.com/office/powerpoint/2010/main" val="4035304701"/>
      </p:ext>
    </p:extLst>
  </p:cSld>
  <p:clrMap bg1="lt1" tx1="dk1" bg2="lt2" tx2="dk2" accent1="accent1" accent2="accent2" accent3="accent3" accent4="accent4" accent5="accent5" accent6="accent6" hlink="hlink" folHlink="folHlink"/>
  <p:sldLayoutIdLst>
    <p:sldLayoutId id="2147483695" r:id="rId1"/>
    <p:sldLayoutId id="2147483650" r:id="rId2"/>
    <p:sldLayoutId id="2147483654" r:id="rId3"/>
    <p:sldLayoutId id="2147483651" r:id="rId4"/>
    <p:sldLayoutId id="2147483652" r:id="rId5"/>
    <p:sldLayoutId id="2147483653" r:id="rId6"/>
    <p:sldLayoutId id="2147483662" r:id="rId7"/>
    <p:sldLayoutId id="2147483663" r:id="rId8"/>
    <p:sldLayoutId id="2147483670" r:id="rId9"/>
    <p:sldLayoutId id="2147483688" r:id="rId10"/>
    <p:sldLayoutId id="2147483689" r:id="rId11"/>
    <p:sldLayoutId id="2147483666" r:id="rId12"/>
    <p:sldLayoutId id="2147483664" r:id="rId13"/>
    <p:sldLayoutId id="2147483665" r:id="rId14"/>
    <p:sldLayoutId id="2147483667" r:id="rId15"/>
    <p:sldLayoutId id="2147483697" r:id="rId16"/>
    <p:sldLayoutId id="2147483698" r:id="rId17"/>
    <p:sldLayoutId id="2147483701" r:id="rId18"/>
    <p:sldLayoutId id="2147483742" r:id="rId19"/>
    <p:sldLayoutId id="2147483743" r:id="rId20"/>
  </p:sldLayoutIdLst>
  <p:timing>
    <p:tnLst>
      <p:par>
        <p:cTn id="1" dur="indefinite" restart="never" nodeType="tmRoot"/>
      </p:par>
    </p:tnLst>
  </p:timing>
  <p:hf hdr="0" ftr="0" dt="0"/>
  <p:txStyles>
    <p:titleStyle>
      <a:lvl1pPr algn="l" defTabSz="457200" rtl="0" eaLnBrk="1" latinLnBrk="0" hangingPunct="1">
        <a:lnSpc>
          <a:spcPct val="90000"/>
        </a:lnSpc>
        <a:spcBef>
          <a:spcPct val="0"/>
        </a:spcBef>
        <a:buNone/>
        <a:defRPr sz="3100" b="1" kern="1200">
          <a:solidFill>
            <a:schemeClr val="tx1"/>
          </a:solidFill>
          <a:latin typeface="Arial"/>
          <a:ea typeface="+mj-ea"/>
          <a:cs typeface="+mj-cs"/>
        </a:defRPr>
      </a:lvl1pPr>
    </p:titleStyle>
    <p:bodyStyle>
      <a:lvl1pPr marL="0" indent="0" algn="l" defTabSz="457200" rtl="0" eaLnBrk="1" latinLnBrk="0" hangingPunct="1">
        <a:lnSpc>
          <a:spcPct val="95000"/>
        </a:lnSpc>
        <a:spcBef>
          <a:spcPts val="200"/>
        </a:spcBef>
        <a:spcAft>
          <a:spcPts val="400"/>
        </a:spcAft>
        <a:buFont typeface="Arial"/>
        <a:buNone/>
        <a:defRPr sz="2100" b="1" kern="1200">
          <a:solidFill>
            <a:schemeClr val="tx1"/>
          </a:solidFill>
          <a:latin typeface="Arial"/>
          <a:ea typeface="+mn-ea"/>
          <a:cs typeface="+mn-cs"/>
        </a:defRPr>
      </a:lvl1pPr>
      <a:lvl2pPr marL="0" indent="0" algn="l" defTabSz="457200" rtl="0" eaLnBrk="1" latinLnBrk="0" hangingPunct="1">
        <a:lnSpc>
          <a:spcPct val="95000"/>
        </a:lnSpc>
        <a:spcBef>
          <a:spcPts val="200"/>
        </a:spcBef>
        <a:spcAft>
          <a:spcPts val="400"/>
        </a:spcAft>
        <a:buFont typeface="Arial"/>
        <a:buNone/>
        <a:defRPr sz="1700" kern="1200">
          <a:solidFill>
            <a:schemeClr val="tx1"/>
          </a:solidFill>
          <a:latin typeface="Arial"/>
          <a:ea typeface="+mn-ea"/>
          <a:cs typeface="+mn-cs"/>
        </a:defRPr>
      </a:lvl2pPr>
      <a:lvl3pPr marL="365760" indent="-182880" algn="l" defTabSz="457200" rtl="0" eaLnBrk="1" latinLnBrk="0" hangingPunct="1">
        <a:lnSpc>
          <a:spcPct val="95000"/>
        </a:lnSpc>
        <a:spcBef>
          <a:spcPts val="200"/>
        </a:spcBef>
        <a:spcAft>
          <a:spcPts val="400"/>
        </a:spcAft>
        <a:buFont typeface="Arial"/>
        <a:buChar char="•"/>
        <a:defRPr sz="1700" kern="1200">
          <a:solidFill>
            <a:schemeClr val="tx1"/>
          </a:solidFill>
          <a:latin typeface="Arial"/>
          <a:ea typeface="+mn-ea"/>
          <a:cs typeface="+mn-cs"/>
        </a:defRPr>
      </a:lvl3pPr>
      <a:lvl4pPr marL="594360" indent="-182880" algn="l" defTabSz="457200" rtl="0" eaLnBrk="1" latinLnBrk="0" hangingPunct="1">
        <a:lnSpc>
          <a:spcPct val="95000"/>
        </a:lnSpc>
        <a:spcBef>
          <a:spcPts val="200"/>
        </a:spcBef>
        <a:spcAft>
          <a:spcPts val="400"/>
        </a:spcAft>
        <a:buFont typeface="Arial"/>
        <a:buChar char="–"/>
        <a:defRPr sz="1500" kern="1200">
          <a:solidFill>
            <a:schemeClr val="tx1"/>
          </a:solidFill>
          <a:latin typeface="Arial"/>
          <a:ea typeface="+mn-ea"/>
          <a:cs typeface="+mn-cs"/>
        </a:defRPr>
      </a:lvl4pPr>
      <a:lvl5pPr marL="822960" indent="-182880" algn="l" defTabSz="457200" rtl="0" eaLnBrk="1" latinLnBrk="0" hangingPunct="1">
        <a:lnSpc>
          <a:spcPct val="95000"/>
        </a:lnSpc>
        <a:spcBef>
          <a:spcPts val="200"/>
        </a:spcBef>
        <a:spcAft>
          <a:spcPts val="400"/>
        </a:spcAft>
        <a:buFont typeface="Arial"/>
        <a:buChar char="»"/>
        <a:defRPr sz="13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0763" y="274639"/>
            <a:ext cx="8454571" cy="1143000"/>
          </a:xfrm>
          <a:prstGeom prst="rect">
            <a:avLst/>
          </a:prstGeom>
        </p:spPr>
        <p:txBody>
          <a:bodyPr vert="horz" lIns="0" tIns="0" rIns="0" bIns="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50763" y="1600201"/>
            <a:ext cx="8454571" cy="4689324"/>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Slide Number Placeholder 2"/>
          <p:cNvSpPr>
            <a:spLocks noGrp="1"/>
          </p:cNvSpPr>
          <p:nvPr>
            <p:ph type="sldNum" sz="quarter" idx="4"/>
          </p:nvPr>
        </p:nvSpPr>
        <p:spPr>
          <a:xfrm>
            <a:off x="8781143" y="6475385"/>
            <a:ext cx="362856" cy="362856"/>
          </a:xfrm>
          <a:prstGeom prst="rect">
            <a:avLst/>
          </a:prstGeom>
        </p:spPr>
        <p:txBody>
          <a:bodyPr vert="horz" lIns="0" tIns="0" rIns="0" bIns="0" rtlCol="0" anchor="ctr">
            <a:noAutofit/>
          </a:bodyPr>
          <a:lstStyle>
            <a:lvl1pPr>
              <a:defRPr lang="en-US" sz="800" smtClean="0">
                <a:solidFill>
                  <a:srgbClr val="FFFFFF"/>
                </a:solidFill>
                <a:latin typeface="Arial"/>
              </a:defRPr>
            </a:lvl1pPr>
          </a:lstStyle>
          <a:p>
            <a:pPr algn="ctr"/>
            <a:fld id="{6453F95C-7FA8-E048-BEDD-3F6B9882286F}" type="slidenum">
              <a:rPr lang="en-US" smtClean="0"/>
              <a:pPr algn="ctr"/>
              <a:t>‹#›</a:t>
            </a:fld>
            <a:endParaRPr lang="en-US" dirty="0"/>
          </a:p>
        </p:txBody>
      </p:sp>
      <p:cxnSp>
        <p:nvCxnSpPr>
          <p:cNvPr id="16" name="Straight Connector 15"/>
          <p:cNvCxnSpPr/>
          <p:nvPr userDrawn="1"/>
        </p:nvCxnSpPr>
        <p:spPr>
          <a:xfrm>
            <a:off x="8774546" y="6495693"/>
            <a:ext cx="0" cy="361759"/>
          </a:xfrm>
          <a:prstGeom prst="line">
            <a:avLst/>
          </a:prstGeom>
          <a:ln w="9525" cmpd="sng">
            <a:solidFill>
              <a:srgbClr val="FFFFFF"/>
            </a:solidFill>
            <a:prstDash val="dot"/>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7764703" y="6495693"/>
            <a:ext cx="0" cy="361759"/>
          </a:xfrm>
          <a:prstGeom prst="line">
            <a:avLst/>
          </a:prstGeom>
          <a:ln w="9525"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sp>
        <p:nvSpPr>
          <p:cNvPr id="18" name="Text Placeholder 10"/>
          <p:cNvSpPr txBox="1">
            <a:spLocks/>
          </p:cNvSpPr>
          <p:nvPr userDrawn="1"/>
        </p:nvSpPr>
        <p:spPr>
          <a:xfrm>
            <a:off x="5374248" y="6511940"/>
            <a:ext cx="2269065" cy="361759"/>
          </a:xfrm>
          <a:prstGeom prst="rect">
            <a:avLst/>
          </a:prstGeom>
        </p:spPr>
        <p:txBody>
          <a:bodyPr anchor="ctr"/>
          <a:lstStyle>
            <a:lvl1pPr marL="0" indent="0" algn="r" defTabSz="457200" rtl="0" eaLnBrk="1" latinLnBrk="0" hangingPunct="1">
              <a:spcBef>
                <a:spcPts val="1600"/>
              </a:spcBef>
              <a:buFont typeface="Arial"/>
              <a:buNone/>
              <a:defRPr sz="800" b="1" kern="1200">
                <a:solidFill>
                  <a:srgbClr val="FFFFFF"/>
                </a:solidFill>
                <a:latin typeface="Arial"/>
                <a:ea typeface="+mn-ea"/>
                <a:cs typeface="+mn-cs"/>
              </a:defRPr>
            </a:lvl1pPr>
            <a:lvl2pPr marL="0" indent="0" algn="l" defTabSz="457200" rtl="0" eaLnBrk="1" latinLnBrk="0" hangingPunct="1">
              <a:lnSpc>
                <a:spcPts val="2500"/>
              </a:lnSpc>
              <a:spcBef>
                <a:spcPts val="1000"/>
              </a:spcBef>
              <a:buFont typeface="Arial"/>
              <a:buNone/>
              <a:defRPr sz="1700" kern="1200">
                <a:solidFill>
                  <a:schemeClr val="tx1"/>
                </a:solidFill>
                <a:latin typeface="Arial"/>
                <a:ea typeface="+mn-ea"/>
                <a:cs typeface="+mn-cs"/>
              </a:defRPr>
            </a:lvl2pPr>
            <a:lvl3pPr marL="365760" indent="-182880" algn="l" defTabSz="457200" rtl="0" eaLnBrk="1" latinLnBrk="0" hangingPunct="1">
              <a:lnSpc>
                <a:spcPts val="2500"/>
              </a:lnSpc>
              <a:spcBef>
                <a:spcPts val="800"/>
              </a:spcBef>
              <a:buFont typeface="Arial"/>
              <a:buChar char="•"/>
              <a:defRPr sz="1700" kern="1200">
                <a:solidFill>
                  <a:schemeClr val="tx1"/>
                </a:solidFill>
                <a:latin typeface="Arial"/>
                <a:ea typeface="+mn-ea"/>
                <a:cs typeface="+mn-cs"/>
              </a:defRPr>
            </a:lvl3pPr>
            <a:lvl4pPr marL="594360" indent="-182880" algn="l" defTabSz="457200" rtl="0" eaLnBrk="1" latinLnBrk="0" hangingPunct="1">
              <a:lnSpc>
                <a:spcPts val="2100"/>
              </a:lnSpc>
              <a:spcBef>
                <a:spcPts val="600"/>
              </a:spcBef>
              <a:buFont typeface="Arial"/>
              <a:buChar char="–"/>
              <a:defRPr sz="1500" kern="1200">
                <a:solidFill>
                  <a:schemeClr val="tx1"/>
                </a:solidFill>
                <a:latin typeface="Arial"/>
                <a:ea typeface="+mn-ea"/>
                <a:cs typeface="+mn-cs"/>
              </a:defRPr>
            </a:lvl4pPr>
            <a:lvl5pPr marL="822960" indent="-182880" algn="l" defTabSz="457200" rtl="0" eaLnBrk="1" latinLnBrk="0" hangingPunct="1">
              <a:lnSpc>
                <a:spcPts val="2100"/>
              </a:lnSpc>
              <a:spcBef>
                <a:spcPts val="600"/>
              </a:spcBef>
              <a:buFont typeface="Arial"/>
              <a:buChar char="»"/>
              <a:defRPr sz="13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r>
              <a:rPr lang="en-US" dirty="0" smtClean="0"/>
              <a:t>Staying on the Cutting Edge of Screening</a:t>
            </a:r>
          </a:p>
        </p:txBody>
      </p:sp>
      <p:sp>
        <p:nvSpPr>
          <p:cNvPr id="9" name="Title 1"/>
          <p:cNvSpPr txBox="1">
            <a:spLocks/>
          </p:cNvSpPr>
          <p:nvPr userDrawn="1"/>
        </p:nvSpPr>
        <p:spPr>
          <a:xfrm>
            <a:off x="350763" y="6495693"/>
            <a:ext cx="5896908" cy="294271"/>
          </a:xfrm>
          <a:prstGeom prst="rect">
            <a:avLst/>
          </a:prstGeom>
        </p:spPr>
        <p:txBody>
          <a:bodyPr lIns="0" anchor="b"/>
          <a:lstStyle>
            <a:lvl1pPr algn="l" defTabSz="457200" rtl="0" eaLnBrk="1" latinLnBrk="0" hangingPunct="1">
              <a:spcBef>
                <a:spcPct val="0"/>
              </a:spcBef>
              <a:buNone/>
              <a:defRPr lang="en-US" sz="800" b="1" i="0" u="none" strike="noStrike" kern="1200" cap="none" baseline="0" smtClean="0">
                <a:solidFill>
                  <a:srgbClr val="FFFFFF"/>
                </a:solidFill>
                <a:latin typeface="Arial"/>
                <a:ea typeface="+mj-ea"/>
                <a:cs typeface="+mj-cs"/>
              </a:defRPr>
            </a:lvl1pPr>
          </a:lstStyle>
          <a:p>
            <a:r>
              <a:rPr lang="en-US" sz="800" dirty="0" smtClean="0">
                <a:solidFill>
                  <a:schemeClr val="tx1"/>
                </a:solidFill>
              </a:rPr>
              <a:t>Hologic Proprietary - For Educational Purposes Only – March 2016 - rev-002 - PRE-00513</a:t>
            </a:r>
          </a:p>
        </p:txBody>
      </p:sp>
      <p:pic>
        <p:nvPicPr>
          <p:cNvPr id="10" name="Picture 9" descr="main_logo.png"/>
          <p:cNvPicPr>
            <a:picLocks noChangeAspect="1"/>
          </p:cNvPicPr>
          <p:nvPr userDrawn="1"/>
        </p:nvPicPr>
        <p:blipFill rotWithShape="1">
          <a:blip r:embed="rId16" cstate="screen">
            <a:extLst>
              <a:ext uri="{BEBA8EAE-BF5A-486C-A8C5-ECC9F3942E4B}">
                <a14:imgProps xmlns:a14="http://schemas.microsoft.com/office/drawing/2010/main">
                  <a14:imgLayer r:embed="rId17">
                    <a14:imgEffect>
                      <a14:brightnessContrast bright="100000" contrast="100000"/>
                    </a14:imgEffect>
                  </a14:imgLayer>
                </a14:imgProps>
              </a:ext>
              <a:ext uri="{28A0092B-C50C-407E-A947-70E740481C1C}">
                <a14:useLocalDpi xmlns:a14="http://schemas.microsoft.com/office/drawing/2010/main"/>
              </a:ext>
            </a:extLst>
          </a:blip>
          <a:srcRect/>
          <a:stretch/>
        </p:blipFill>
        <p:spPr>
          <a:xfrm>
            <a:off x="7940894" y="6569008"/>
            <a:ext cx="695106" cy="123812"/>
          </a:xfrm>
          <a:prstGeom prst="rect">
            <a:avLst/>
          </a:prstGeom>
        </p:spPr>
      </p:pic>
    </p:spTree>
    <p:extLst>
      <p:ext uri="{BB962C8B-B14F-4D97-AF65-F5344CB8AC3E}">
        <p14:creationId xmlns:p14="http://schemas.microsoft.com/office/powerpoint/2010/main" val="4031593810"/>
      </p:ext>
    </p:extLst>
  </p:cSld>
  <p:clrMap bg1="dk1" tx1="lt1" bg2="dk2" tx2="lt2" accent1="accent1" accent2="accent2" accent3="accent3" accent4="accent4" accent5="accent5" accent6="accent6" hlink="hlink" folHlink="folHlink"/>
  <p:sldLayoutIdLst>
    <p:sldLayoutId id="2147483696" r:id="rId1"/>
    <p:sldLayoutId id="2147483687" r:id="rId2"/>
    <p:sldLayoutId id="2147483680" r:id="rId3"/>
    <p:sldLayoutId id="2147483694" r:id="rId4"/>
    <p:sldLayoutId id="2147483693" r:id="rId5"/>
    <p:sldLayoutId id="2147483690" r:id="rId6"/>
    <p:sldLayoutId id="2147483681" r:id="rId7"/>
    <p:sldLayoutId id="2147483682" r:id="rId8"/>
    <p:sldLayoutId id="2147483692" r:id="rId9"/>
    <p:sldLayoutId id="2147483691" r:id="rId10"/>
    <p:sldLayoutId id="2147483685" r:id="rId11"/>
    <p:sldLayoutId id="2147483683" r:id="rId12"/>
    <p:sldLayoutId id="2147483684" r:id="rId13"/>
    <p:sldLayoutId id="2147483686" r:id="rId14"/>
  </p:sldLayoutIdLst>
  <p:hf hdr="0" ftr="0" dt="0"/>
  <p:txStyles>
    <p:titleStyle>
      <a:lvl1pPr algn="l" defTabSz="457200" rtl="0" eaLnBrk="1" latinLnBrk="0" hangingPunct="1">
        <a:lnSpc>
          <a:spcPct val="90000"/>
        </a:lnSpc>
        <a:spcBef>
          <a:spcPct val="0"/>
        </a:spcBef>
        <a:buNone/>
        <a:defRPr sz="3100" b="1" kern="1200">
          <a:solidFill>
            <a:schemeClr val="tx1"/>
          </a:solidFill>
          <a:latin typeface="Arial"/>
          <a:ea typeface="+mj-ea"/>
          <a:cs typeface="+mj-cs"/>
        </a:defRPr>
      </a:lvl1pPr>
    </p:titleStyle>
    <p:bodyStyle>
      <a:lvl1pPr marL="0" indent="0" algn="l" defTabSz="457200" rtl="0" eaLnBrk="1" latinLnBrk="0" hangingPunct="1">
        <a:lnSpc>
          <a:spcPct val="90000"/>
        </a:lnSpc>
        <a:spcBef>
          <a:spcPts val="200"/>
        </a:spcBef>
        <a:spcAft>
          <a:spcPts val="400"/>
        </a:spcAft>
        <a:buFont typeface="Arial"/>
        <a:buNone/>
        <a:defRPr sz="2100" b="1" kern="1200">
          <a:solidFill>
            <a:schemeClr val="tx1"/>
          </a:solidFill>
          <a:latin typeface="Arial"/>
          <a:ea typeface="+mn-ea"/>
          <a:cs typeface="+mn-cs"/>
        </a:defRPr>
      </a:lvl1pPr>
      <a:lvl2pPr marL="0" indent="0" algn="l" defTabSz="457200" rtl="0" eaLnBrk="1" latinLnBrk="0" hangingPunct="1">
        <a:lnSpc>
          <a:spcPct val="90000"/>
        </a:lnSpc>
        <a:spcBef>
          <a:spcPts val="200"/>
        </a:spcBef>
        <a:spcAft>
          <a:spcPts val="400"/>
        </a:spcAft>
        <a:buFont typeface="Arial"/>
        <a:buNone/>
        <a:defRPr sz="1700" kern="1200">
          <a:solidFill>
            <a:schemeClr val="tx1"/>
          </a:solidFill>
          <a:latin typeface="Arial"/>
          <a:ea typeface="+mn-ea"/>
          <a:cs typeface="+mn-cs"/>
        </a:defRPr>
      </a:lvl2pPr>
      <a:lvl3pPr marL="365760" indent="-182880" algn="l" defTabSz="457200" rtl="0" eaLnBrk="1" latinLnBrk="0" hangingPunct="1">
        <a:lnSpc>
          <a:spcPct val="90000"/>
        </a:lnSpc>
        <a:spcBef>
          <a:spcPts val="200"/>
        </a:spcBef>
        <a:spcAft>
          <a:spcPts val="400"/>
        </a:spcAft>
        <a:buFont typeface="Arial"/>
        <a:buChar char="•"/>
        <a:defRPr sz="1700" kern="1200">
          <a:solidFill>
            <a:schemeClr val="tx1"/>
          </a:solidFill>
          <a:latin typeface="Arial"/>
          <a:ea typeface="+mn-ea"/>
          <a:cs typeface="+mn-cs"/>
        </a:defRPr>
      </a:lvl3pPr>
      <a:lvl4pPr marL="594360" indent="-182880" algn="l" defTabSz="457200" rtl="0" eaLnBrk="1" latinLnBrk="0" hangingPunct="1">
        <a:lnSpc>
          <a:spcPct val="90000"/>
        </a:lnSpc>
        <a:spcBef>
          <a:spcPts val="200"/>
        </a:spcBef>
        <a:spcAft>
          <a:spcPts val="400"/>
        </a:spcAft>
        <a:buFont typeface="Arial"/>
        <a:buChar char="–"/>
        <a:defRPr sz="1500" kern="1200">
          <a:solidFill>
            <a:schemeClr val="tx1"/>
          </a:solidFill>
          <a:latin typeface="Arial"/>
          <a:ea typeface="+mn-ea"/>
          <a:cs typeface="+mn-cs"/>
        </a:defRPr>
      </a:lvl4pPr>
      <a:lvl5pPr marL="822960" indent="-182880" algn="l" defTabSz="457200" rtl="0" eaLnBrk="1" latinLnBrk="0" hangingPunct="1">
        <a:lnSpc>
          <a:spcPct val="90000"/>
        </a:lnSpc>
        <a:spcBef>
          <a:spcPts val="200"/>
        </a:spcBef>
        <a:spcAft>
          <a:spcPts val="400"/>
        </a:spcAft>
        <a:buFont typeface="Arial"/>
        <a:buChar char="»"/>
        <a:defRPr sz="13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0763" y="274639"/>
            <a:ext cx="8454571" cy="1143000"/>
          </a:xfrm>
          <a:prstGeom prst="rect">
            <a:avLst/>
          </a:prstGeom>
        </p:spPr>
        <p:txBody>
          <a:bodyPr vert="horz" lIns="0" tIns="0" rIns="0" bIns="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50763" y="1600201"/>
            <a:ext cx="8454571" cy="4689324"/>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5" name="Straight Connector 4"/>
          <p:cNvCxnSpPr/>
          <p:nvPr userDrawn="1"/>
        </p:nvCxnSpPr>
        <p:spPr>
          <a:xfrm>
            <a:off x="8774546" y="6495693"/>
            <a:ext cx="0" cy="361759"/>
          </a:xfrm>
          <a:prstGeom prst="line">
            <a:avLst/>
          </a:prstGeom>
          <a:ln w="9525"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sp>
        <p:nvSpPr>
          <p:cNvPr id="8" name="Text Placeholder 10"/>
          <p:cNvSpPr txBox="1">
            <a:spLocks/>
          </p:cNvSpPr>
          <p:nvPr userDrawn="1"/>
        </p:nvSpPr>
        <p:spPr>
          <a:xfrm>
            <a:off x="6612057" y="6473663"/>
            <a:ext cx="2101273" cy="361759"/>
          </a:xfrm>
          <a:prstGeom prst="rect">
            <a:avLst/>
          </a:prstGeom>
        </p:spPr>
        <p:txBody>
          <a:bodyPr anchor="ctr"/>
          <a:lstStyle>
            <a:lvl1pPr marL="0" indent="0" algn="r" defTabSz="457200" rtl="0" eaLnBrk="1" latinLnBrk="0" hangingPunct="1">
              <a:spcBef>
                <a:spcPts val="1600"/>
              </a:spcBef>
              <a:buFont typeface="Arial"/>
              <a:buNone/>
              <a:defRPr sz="800" b="1" kern="1200">
                <a:solidFill>
                  <a:schemeClr val="tx1"/>
                </a:solidFill>
                <a:latin typeface="Arial"/>
                <a:ea typeface="+mn-ea"/>
                <a:cs typeface="+mn-cs"/>
              </a:defRPr>
            </a:lvl1pPr>
            <a:lvl2pPr marL="0" indent="0" algn="l" defTabSz="457200" rtl="0" eaLnBrk="1" latinLnBrk="0" hangingPunct="1">
              <a:lnSpc>
                <a:spcPts val="2500"/>
              </a:lnSpc>
              <a:spcBef>
                <a:spcPts val="1000"/>
              </a:spcBef>
              <a:buFont typeface="Arial"/>
              <a:buNone/>
              <a:defRPr sz="1700" kern="1200">
                <a:solidFill>
                  <a:schemeClr val="tx1"/>
                </a:solidFill>
                <a:latin typeface="Arial"/>
                <a:ea typeface="+mn-ea"/>
                <a:cs typeface="+mn-cs"/>
              </a:defRPr>
            </a:lvl2pPr>
            <a:lvl3pPr marL="365760" indent="-182880" algn="l" defTabSz="457200" rtl="0" eaLnBrk="1" latinLnBrk="0" hangingPunct="1">
              <a:lnSpc>
                <a:spcPts val="2500"/>
              </a:lnSpc>
              <a:spcBef>
                <a:spcPts val="800"/>
              </a:spcBef>
              <a:buFont typeface="Arial"/>
              <a:buChar char="•"/>
              <a:defRPr sz="1700" kern="1200">
                <a:solidFill>
                  <a:schemeClr val="tx1"/>
                </a:solidFill>
                <a:latin typeface="Arial"/>
                <a:ea typeface="+mn-ea"/>
                <a:cs typeface="+mn-cs"/>
              </a:defRPr>
            </a:lvl3pPr>
            <a:lvl4pPr marL="594360" indent="-182880" algn="l" defTabSz="457200" rtl="0" eaLnBrk="1" latinLnBrk="0" hangingPunct="1">
              <a:lnSpc>
                <a:spcPts val="2100"/>
              </a:lnSpc>
              <a:spcBef>
                <a:spcPts val="600"/>
              </a:spcBef>
              <a:buFont typeface="Arial"/>
              <a:buChar char="–"/>
              <a:defRPr sz="1500" kern="1200">
                <a:solidFill>
                  <a:schemeClr val="tx1"/>
                </a:solidFill>
                <a:latin typeface="Arial"/>
                <a:ea typeface="+mn-ea"/>
                <a:cs typeface="+mn-cs"/>
              </a:defRPr>
            </a:lvl4pPr>
            <a:lvl5pPr marL="822960" indent="-182880" algn="l" defTabSz="457200" rtl="0" eaLnBrk="1" latinLnBrk="0" hangingPunct="1">
              <a:lnSpc>
                <a:spcPts val="2100"/>
              </a:lnSpc>
              <a:spcBef>
                <a:spcPts val="600"/>
              </a:spcBef>
              <a:buFont typeface="Arial"/>
              <a:buChar char="»"/>
              <a:defRPr sz="13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solidFill>
                  <a:srgbClr val="000000"/>
                </a:solidFill>
              </a:rPr>
              <a:t>Medical Education and Training</a:t>
            </a:r>
          </a:p>
        </p:txBody>
      </p:sp>
      <p:sp>
        <p:nvSpPr>
          <p:cNvPr id="10" name="Title 1"/>
          <p:cNvSpPr txBox="1">
            <a:spLocks/>
          </p:cNvSpPr>
          <p:nvPr userDrawn="1"/>
        </p:nvSpPr>
        <p:spPr>
          <a:xfrm>
            <a:off x="350762" y="6393509"/>
            <a:ext cx="5896908" cy="365879"/>
          </a:xfrm>
          <a:prstGeom prst="rect">
            <a:avLst/>
          </a:prstGeom>
        </p:spPr>
        <p:txBody>
          <a:bodyPr lIns="0" anchor="b"/>
          <a:lstStyle>
            <a:lvl1pPr algn="l" defTabSz="457200" rtl="0" eaLnBrk="1" latinLnBrk="0" hangingPunct="1">
              <a:spcBef>
                <a:spcPct val="0"/>
              </a:spcBef>
              <a:buNone/>
              <a:defRPr lang="en-US" sz="800" b="1" i="0" u="none" strike="noStrike" kern="1200" cap="none" baseline="0" smtClean="0">
                <a:solidFill>
                  <a:srgbClr val="FFFFFF"/>
                </a:solidFill>
                <a:latin typeface="Arial"/>
                <a:ea typeface="+mj-ea"/>
                <a:cs typeface="+mj-cs"/>
              </a:defRPr>
            </a:lvl1pPr>
          </a:lstStyle>
          <a:p>
            <a:r>
              <a:rPr dirty="0">
                <a:solidFill>
                  <a:srgbClr val="000000"/>
                </a:solidFill>
              </a:rPr>
              <a:t>Hologic Proprietary – For Educational Purposes Only – PRE-00370 – rev005 – March 2016</a:t>
            </a:r>
            <a:endParaRPr dirty="0"/>
          </a:p>
        </p:txBody>
      </p:sp>
      <p:sp>
        <p:nvSpPr>
          <p:cNvPr id="11" name="Slide Number Placeholder 2"/>
          <p:cNvSpPr>
            <a:spLocks noGrp="1"/>
          </p:cNvSpPr>
          <p:nvPr>
            <p:ph type="sldNum" sz="quarter" idx="4"/>
          </p:nvPr>
        </p:nvSpPr>
        <p:spPr>
          <a:xfrm>
            <a:off x="8781143" y="6475385"/>
            <a:ext cx="362856" cy="362856"/>
          </a:xfrm>
          <a:prstGeom prst="rect">
            <a:avLst/>
          </a:prstGeom>
        </p:spPr>
        <p:txBody>
          <a:bodyPr vert="horz" lIns="0" tIns="0" rIns="0" bIns="0" rtlCol="0" anchor="ctr">
            <a:noAutofit/>
          </a:bodyPr>
          <a:lstStyle>
            <a:lvl1pPr>
              <a:defRPr lang="en-US" sz="800" smtClean="0">
                <a:solidFill>
                  <a:schemeClr val="tx1"/>
                </a:solidFill>
                <a:latin typeface="Arial"/>
              </a:defRPr>
            </a:lvl1pPr>
          </a:lstStyle>
          <a:p>
            <a:pPr algn="ctr"/>
            <a:r>
              <a:rPr dirty="0">
                <a:solidFill>
                  <a:srgbClr val="000000"/>
                </a:solidFill>
              </a:rPr>
              <a:t>1</a:t>
            </a:r>
          </a:p>
        </p:txBody>
      </p:sp>
    </p:spTree>
    <p:extLst>
      <p:ext uri="{BB962C8B-B14F-4D97-AF65-F5344CB8AC3E}">
        <p14:creationId xmlns:p14="http://schemas.microsoft.com/office/powerpoint/2010/main" val="1020212929"/>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 id="2147483720" r:id="rId18"/>
    <p:sldLayoutId id="2147483721" r:id="rId19"/>
  </p:sldLayoutIdLst>
  <p:timing>
    <p:tnLst>
      <p:par>
        <p:cTn id="1" dur="indefinite" restart="never" nodeType="tmRoot"/>
      </p:par>
    </p:tnLst>
  </p:timing>
  <p:hf hdr="0" ftr="0" dt="0"/>
  <p:txStyles>
    <p:titleStyle>
      <a:lvl1pPr algn="l" defTabSz="457200" rtl="0" eaLnBrk="1" latinLnBrk="0" hangingPunct="1">
        <a:lnSpc>
          <a:spcPct val="90000"/>
        </a:lnSpc>
        <a:spcBef>
          <a:spcPct val="0"/>
        </a:spcBef>
        <a:buNone/>
        <a:defRPr sz="3100" b="1" kern="1200">
          <a:solidFill>
            <a:schemeClr val="tx1"/>
          </a:solidFill>
          <a:latin typeface="Arial"/>
          <a:ea typeface="+mj-ea"/>
          <a:cs typeface="+mj-cs"/>
        </a:defRPr>
      </a:lvl1pPr>
    </p:titleStyle>
    <p:bodyStyle>
      <a:lvl1pPr marL="0" indent="0" algn="l" defTabSz="457200" rtl="0" eaLnBrk="1" latinLnBrk="0" hangingPunct="1">
        <a:lnSpc>
          <a:spcPct val="95000"/>
        </a:lnSpc>
        <a:spcBef>
          <a:spcPts val="200"/>
        </a:spcBef>
        <a:spcAft>
          <a:spcPts val="400"/>
        </a:spcAft>
        <a:buFont typeface="Arial"/>
        <a:buNone/>
        <a:defRPr sz="2100" b="0" kern="1200">
          <a:solidFill>
            <a:schemeClr val="tx1"/>
          </a:solidFill>
          <a:latin typeface="Arial"/>
          <a:ea typeface="+mn-ea"/>
          <a:cs typeface="+mn-cs"/>
        </a:defRPr>
      </a:lvl1pPr>
      <a:lvl2pPr marL="0" indent="0" algn="l" defTabSz="457200" rtl="0" eaLnBrk="1" latinLnBrk="0" hangingPunct="1">
        <a:lnSpc>
          <a:spcPct val="95000"/>
        </a:lnSpc>
        <a:spcBef>
          <a:spcPts val="200"/>
        </a:spcBef>
        <a:spcAft>
          <a:spcPts val="400"/>
        </a:spcAft>
        <a:buFont typeface="Arial"/>
        <a:buNone/>
        <a:defRPr sz="1700" b="0" kern="1200">
          <a:solidFill>
            <a:schemeClr val="tx1"/>
          </a:solidFill>
          <a:latin typeface="Arial"/>
          <a:ea typeface="+mn-ea"/>
          <a:cs typeface="+mn-cs"/>
        </a:defRPr>
      </a:lvl2pPr>
      <a:lvl3pPr marL="365760" indent="-182880" algn="l" defTabSz="457200" rtl="0" eaLnBrk="1" latinLnBrk="0" hangingPunct="1">
        <a:lnSpc>
          <a:spcPct val="95000"/>
        </a:lnSpc>
        <a:spcBef>
          <a:spcPts val="200"/>
        </a:spcBef>
        <a:spcAft>
          <a:spcPts val="400"/>
        </a:spcAft>
        <a:buFont typeface="Arial"/>
        <a:buChar char="•"/>
        <a:defRPr sz="1700" b="0" kern="1200">
          <a:solidFill>
            <a:schemeClr val="tx1"/>
          </a:solidFill>
          <a:latin typeface="Arial"/>
          <a:ea typeface="+mn-ea"/>
          <a:cs typeface="+mn-cs"/>
        </a:defRPr>
      </a:lvl3pPr>
      <a:lvl4pPr marL="594360" indent="-182880" algn="l" defTabSz="457200" rtl="0" eaLnBrk="1" latinLnBrk="0" hangingPunct="1">
        <a:lnSpc>
          <a:spcPct val="95000"/>
        </a:lnSpc>
        <a:spcBef>
          <a:spcPts val="200"/>
        </a:spcBef>
        <a:spcAft>
          <a:spcPts val="400"/>
        </a:spcAft>
        <a:buFont typeface="Arial"/>
        <a:buChar char="–"/>
        <a:defRPr sz="1500" b="0" kern="1200">
          <a:solidFill>
            <a:schemeClr val="tx1"/>
          </a:solidFill>
          <a:latin typeface="Arial"/>
          <a:ea typeface="+mn-ea"/>
          <a:cs typeface="+mn-cs"/>
        </a:defRPr>
      </a:lvl4pPr>
      <a:lvl5pPr marL="822960" indent="-182880" algn="l" defTabSz="457200" rtl="0" eaLnBrk="1" latinLnBrk="0" hangingPunct="1">
        <a:lnSpc>
          <a:spcPct val="95000"/>
        </a:lnSpc>
        <a:spcBef>
          <a:spcPts val="200"/>
        </a:spcBef>
        <a:spcAft>
          <a:spcPts val="400"/>
        </a:spcAft>
        <a:buFont typeface="Arial"/>
        <a:buChar char="»"/>
        <a:defRPr sz="1300" b="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0763" y="274639"/>
            <a:ext cx="8454571" cy="1143000"/>
          </a:xfrm>
          <a:prstGeom prst="rect">
            <a:avLst/>
          </a:prstGeom>
        </p:spPr>
        <p:txBody>
          <a:bodyPr vert="horz" lIns="0" tIns="0" rIns="0" bIns="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50763" y="1600201"/>
            <a:ext cx="8454571" cy="4689324"/>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5" name="Straight Connector 4"/>
          <p:cNvCxnSpPr/>
          <p:nvPr userDrawn="1"/>
        </p:nvCxnSpPr>
        <p:spPr>
          <a:xfrm>
            <a:off x="8774546" y="6495693"/>
            <a:ext cx="0" cy="361759"/>
          </a:xfrm>
          <a:prstGeom prst="line">
            <a:avLst/>
          </a:prstGeom>
          <a:ln w="9525"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sp>
        <p:nvSpPr>
          <p:cNvPr id="8" name="Text Placeholder 10"/>
          <p:cNvSpPr txBox="1">
            <a:spLocks/>
          </p:cNvSpPr>
          <p:nvPr userDrawn="1"/>
        </p:nvSpPr>
        <p:spPr>
          <a:xfrm>
            <a:off x="6612057" y="6473663"/>
            <a:ext cx="2101273" cy="361759"/>
          </a:xfrm>
          <a:prstGeom prst="rect">
            <a:avLst/>
          </a:prstGeom>
        </p:spPr>
        <p:txBody>
          <a:bodyPr anchor="ctr"/>
          <a:lstStyle>
            <a:lvl1pPr marL="0" indent="0" algn="r" defTabSz="457200" rtl="0" eaLnBrk="1" latinLnBrk="0" hangingPunct="1">
              <a:spcBef>
                <a:spcPts val="1600"/>
              </a:spcBef>
              <a:buFont typeface="Arial"/>
              <a:buNone/>
              <a:defRPr sz="800" b="1" kern="1200">
                <a:solidFill>
                  <a:schemeClr val="tx1"/>
                </a:solidFill>
                <a:latin typeface="Arial"/>
                <a:ea typeface="+mn-ea"/>
                <a:cs typeface="+mn-cs"/>
              </a:defRPr>
            </a:lvl1pPr>
            <a:lvl2pPr marL="0" indent="0" algn="l" defTabSz="457200" rtl="0" eaLnBrk="1" latinLnBrk="0" hangingPunct="1">
              <a:lnSpc>
                <a:spcPts val="2500"/>
              </a:lnSpc>
              <a:spcBef>
                <a:spcPts val="1000"/>
              </a:spcBef>
              <a:buFont typeface="Arial"/>
              <a:buNone/>
              <a:defRPr sz="1700" kern="1200">
                <a:solidFill>
                  <a:schemeClr val="tx1"/>
                </a:solidFill>
                <a:latin typeface="Arial"/>
                <a:ea typeface="+mn-ea"/>
                <a:cs typeface="+mn-cs"/>
              </a:defRPr>
            </a:lvl2pPr>
            <a:lvl3pPr marL="365760" indent="-182880" algn="l" defTabSz="457200" rtl="0" eaLnBrk="1" latinLnBrk="0" hangingPunct="1">
              <a:lnSpc>
                <a:spcPts val="2500"/>
              </a:lnSpc>
              <a:spcBef>
                <a:spcPts val="800"/>
              </a:spcBef>
              <a:buFont typeface="Arial"/>
              <a:buChar char="•"/>
              <a:defRPr sz="1700" kern="1200">
                <a:solidFill>
                  <a:schemeClr val="tx1"/>
                </a:solidFill>
                <a:latin typeface="Arial"/>
                <a:ea typeface="+mn-ea"/>
                <a:cs typeface="+mn-cs"/>
              </a:defRPr>
            </a:lvl3pPr>
            <a:lvl4pPr marL="594360" indent="-182880" algn="l" defTabSz="457200" rtl="0" eaLnBrk="1" latinLnBrk="0" hangingPunct="1">
              <a:lnSpc>
                <a:spcPts val="2100"/>
              </a:lnSpc>
              <a:spcBef>
                <a:spcPts val="600"/>
              </a:spcBef>
              <a:buFont typeface="Arial"/>
              <a:buChar char="–"/>
              <a:defRPr sz="1500" kern="1200">
                <a:solidFill>
                  <a:schemeClr val="tx1"/>
                </a:solidFill>
                <a:latin typeface="Arial"/>
                <a:ea typeface="+mn-ea"/>
                <a:cs typeface="+mn-cs"/>
              </a:defRPr>
            </a:lvl4pPr>
            <a:lvl5pPr marL="822960" indent="-182880" algn="l" defTabSz="457200" rtl="0" eaLnBrk="1" latinLnBrk="0" hangingPunct="1">
              <a:lnSpc>
                <a:spcPts val="2100"/>
              </a:lnSpc>
              <a:spcBef>
                <a:spcPts val="600"/>
              </a:spcBef>
              <a:buFont typeface="Arial"/>
              <a:buChar char="»"/>
              <a:defRPr sz="13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solidFill>
                  <a:srgbClr val="000000"/>
                </a:solidFill>
              </a:rPr>
              <a:t>Medical Education and Training</a:t>
            </a:r>
          </a:p>
        </p:txBody>
      </p:sp>
      <p:sp>
        <p:nvSpPr>
          <p:cNvPr id="10" name="Title 1"/>
          <p:cNvSpPr txBox="1">
            <a:spLocks/>
          </p:cNvSpPr>
          <p:nvPr userDrawn="1"/>
        </p:nvSpPr>
        <p:spPr>
          <a:xfrm>
            <a:off x="350762" y="6393509"/>
            <a:ext cx="5896908" cy="365879"/>
          </a:xfrm>
          <a:prstGeom prst="rect">
            <a:avLst/>
          </a:prstGeom>
        </p:spPr>
        <p:txBody>
          <a:bodyPr lIns="0" anchor="b"/>
          <a:lstStyle>
            <a:lvl1pPr algn="l" defTabSz="457200" rtl="0" eaLnBrk="1" latinLnBrk="0" hangingPunct="1">
              <a:spcBef>
                <a:spcPct val="0"/>
              </a:spcBef>
              <a:buNone/>
              <a:defRPr lang="en-US" sz="800" b="1" i="0" u="none" strike="noStrike" kern="1200" cap="none" baseline="0" smtClean="0">
                <a:solidFill>
                  <a:srgbClr val="FFFFFF"/>
                </a:solidFill>
                <a:latin typeface="Arial"/>
                <a:ea typeface="+mj-ea"/>
                <a:cs typeface="+mj-cs"/>
              </a:defRPr>
            </a:lvl1pPr>
          </a:lstStyle>
          <a:p>
            <a:r>
              <a:rPr dirty="0">
                <a:solidFill>
                  <a:srgbClr val="000000"/>
                </a:solidFill>
              </a:rPr>
              <a:t>Hologic Proprietary – For Educational Purposes Only – PRE-00370 – rev005 – March 2016</a:t>
            </a:r>
            <a:endParaRPr dirty="0"/>
          </a:p>
        </p:txBody>
      </p:sp>
      <p:sp>
        <p:nvSpPr>
          <p:cNvPr id="11" name="Slide Number Placeholder 2"/>
          <p:cNvSpPr>
            <a:spLocks noGrp="1"/>
          </p:cNvSpPr>
          <p:nvPr>
            <p:ph type="sldNum" sz="quarter" idx="4"/>
          </p:nvPr>
        </p:nvSpPr>
        <p:spPr>
          <a:xfrm>
            <a:off x="8781143" y="6475385"/>
            <a:ext cx="362856" cy="362856"/>
          </a:xfrm>
          <a:prstGeom prst="rect">
            <a:avLst/>
          </a:prstGeom>
        </p:spPr>
        <p:txBody>
          <a:bodyPr vert="horz" lIns="0" tIns="0" rIns="0" bIns="0" rtlCol="0" anchor="ctr">
            <a:noAutofit/>
          </a:bodyPr>
          <a:lstStyle>
            <a:lvl1pPr>
              <a:defRPr lang="en-US" sz="800" smtClean="0">
                <a:solidFill>
                  <a:schemeClr val="tx1"/>
                </a:solidFill>
                <a:latin typeface="Arial"/>
              </a:defRPr>
            </a:lvl1pPr>
          </a:lstStyle>
          <a:p>
            <a:pPr algn="ctr"/>
            <a:r>
              <a:rPr dirty="0">
                <a:solidFill>
                  <a:srgbClr val="000000"/>
                </a:solidFill>
              </a:rPr>
              <a:t>1</a:t>
            </a:r>
          </a:p>
        </p:txBody>
      </p:sp>
    </p:spTree>
    <p:extLst>
      <p:ext uri="{BB962C8B-B14F-4D97-AF65-F5344CB8AC3E}">
        <p14:creationId xmlns:p14="http://schemas.microsoft.com/office/powerpoint/2010/main" val="1670372258"/>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 id="2147483736" r:id="rId14"/>
    <p:sldLayoutId id="2147483737" r:id="rId15"/>
    <p:sldLayoutId id="2147483738" r:id="rId16"/>
    <p:sldLayoutId id="2147483739" r:id="rId17"/>
    <p:sldLayoutId id="2147483740" r:id="rId18"/>
    <p:sldLayoutId id="2147483741" r:id="rId19"/>
  </p:sldLayoutIdLst>
  <p:timing>
    <p:tnLst>
      <p:par>
        <p:cTn id="1" dur="indefinite" restart="never" nodeType="tmRoot"/>
      </p:par>
    </p:tnLst>
  </p:timing>
  <p:hf hdr="0" ftr="0" dt="0"/>
  <p:txStyles>
    <p:titleStyle>
      <a:lvl1pPr algn="l" defTabSz="457200" rtl="0" eaLnBrk="1" latinLnBrk="0" hangingPunct="1">
        <a:lnSpc>
          <a:spcPct val="90000"/>
        </a:lnSpc>
        <a:spcBef>
          <a:spcPct val="0"/>
        </a:spcBef>
        <a:buNone/>
        <a:defRPr sz="3100" b="1" kern="1200">
          <a:solidFill>
            <a:schemeClr val="tx1"/>
          </a:solidFill>
          <a:latin typeface="Arial"/>
          <a:ea typeface="+mj-ea"/>
          <a:cs typeface="+mj-cs"/>
        </a:defRPr>
      </a:lvl1pPr>
    </p:titleStyle>
    <p:bodyStyle>
      <a:lvl1pPr marL="0" indent="0" algn="l" defTabSz="457200" rtl="0" eaLnBrk="1" latinLnBrk="0" hangingPunct="1">
        <a:lnSpc>
          <a:spcPct val="95000"/>
        </a:lnSpc>
        <a:spcBef>
          <a:spcPts val="200"/>
        </a:spcBef>
        <a:spcAft>
          <a:spcPts val="400"/>
        </a:spcAft>
        <a:buFont typeface="Arial"/>
        <a:buNone/>
        <a:defRPr sz="2100" b="0" kern="1200">
          <a:solidFill>
            <a:schemeClr val="tx1"/>
          </a:solidFill>
          <a:latin typeface="Arial"/>
          <a:ea typeface="+mn-ea"/>
          <a:cs typeface="+mn-cs"/>
        </a:defRPr>
      </a:lvl1pPr>
      <a:lvl2pPr marL="0" indent="0" algn="l" defTabSz="457200" rtl="0" eaLnBrk="1" latinLnBrk="0" hangingPunct="1">
        <a:lnSpc>
          <a:spcPct val="95000"/>
        </a:lnSpc>
        <a:spcBef>
          <a:spcPts val="200"/>
        </a:spcBef>
        <a:spcAft>
          <a:spcPts val="400"/>
        </a:spcAft>
        <a:buFont typeface="Arial"/>
        <a:buNone/>
        <a:defRPr sz="1700" b="0" kern="1200">
          <a:solidFill>
            <a:schemeClr val="tx1"/>
          </a:solidFill>
          <a:latin typeface="Arial"/>
          <a:ea typeface="+mn-ea"/>
          <a:cs typeface="+mn-cs"/>
        </a:defRPr>
      </a:lvl2pPr>
      <a:lvl3pPr marL="365760" indent="-182880" algn="l" defTabSz="457200" rtl="0" eaLnBrk="1" latinLnBrk="0" hangingPunct="1">
        <a:lnSpc>
          <a:spcPct val="95000"/>
        </a:lnSpc>
        <a:spcBef>
          <a:spcPts val="200"/>
        </a:spcBef>
        <a:spcAft>
          <a:spcPts val="400"/>
        </a:spcAft>
        <a:buFont typeface="Arial"/>
        <a:buChar char="•"/>
        <a:defRPr sz="1700" b="0" kern="1200">
          <a:solidFill>
            <a:schemeClr val="tx1"/>
          </a:solidFill>
          <a:latin typeface="Arial"/>
          <a:ea typeface="+mn-ea"/>
          <a:cs typeface="+mn-cs"/>
        </a:defRPr>
      </a:lvl3pPr>
      <a:lvl4pPr marL="594360" indent="-182880" algn="l" defTabSz="457200" rtl="0" eaLnBrk="1" latinLnBrk="0" hangingPunct="1">
        <a:lnSpc>
          <a:spcPct val="95000"/>
        </a:lnSpc>
        <a:spcBef>
          <a:spcPts val="200"/>
        </a:spcBef>
        <a:spcAft>
          <a:spcPts val="400"/>
        </a:spcAft>
        <a:buFont typeface="Arial"/>
        <a:buChar char="–"/>
        <a:defRPr sz="1500" b="0" kern="1200">
          <a:solidFill>
            <a:schemeClr val="tx1"/>
          </a:solidFill>
          <a:latin typeface="Arial"/>
          <a:ea typeface="+mn-ea"/>
          <a:cs typeface="+mn-cs"/>
        </a:defRPr>
      </a:lvl4pPr>
      <a:lvl5pPr marL="822960" indent="-182880" algn="l" defTabSz="457200" rtl="0" eaLnBrk="1" latinLnBrk="0" hangingPunct="1">
        <a:lnSpc>
          <a:spcPct val="95000"/>
        </a:lnSpc>
        <a:spcBef>
          <a:spcPts val="200"/>
        </a:spcBef>
        <a:spcAft>
          <a:spcPts val="400"/>
        </a:spcAft>
        <a:buFont typeface="Arial"/>
        <a:buChar char="»"/>
        <a:defRPr sz="1300" b="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42.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61.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61.xml"/></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4.xml"/><Relationship Id="rId1" Type="http://schemas.openxmlformats.org/officeDocument/2006/relationships/slideLayout" Target="../slideLayouts/slideLayout10.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5.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5.xml"/><Relationship Id="rId1" Type="http://schemas.openxmlformats.org/officeDocument/2006/relationships/slideLayout" Target="../slideLayouts/slideLayout1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www.hologic3d.com/" TargetMode="External"/><Relationship Id="rId2" Type="http://schemas.openxmlformats.org/officeDocument/2006/relationships/notesSlide" Target="../notesSlides/notesSlide16.xml"/><Relationship Id="rId1" Type="http://schemas.openxmlformats.org/officeDocument/2006/relationships/slideLayout" Target="../slideLayouts/slideLayout17.xml"/><Relationship Id="rId4" Type="http://schemas.openxmlformats.org/officeDocument/2006/relationships/image" Target="../media/image29.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7.xml"/><Relationship Id="rId1" Type="http://schemas.openxmlformats.org/officeDocument/2006/relationships/tags" Target="../tags/tag1.xml"/><Relationship Id="rId4" Type="http://schemas.openxmlformats.org/officeDocument/2006/relationships/hyperlink" Target="http://www.cancer.gov/cancertopics/factsheet/detection/mammograms"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1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1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1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srcRect l="23163" r="23163"/>
          <a:stretch>
            <a:fillRect/>
          </a:stretch>
        </p:blipFill>
        <p:spPr>
          <a:prstGeom prst="rect">
            <a:avLst/>
          </a:prstGeom>
        </p:spPr>
      </p:pic>
      <p:sp>
        <p:nvSpPr>
          <p:cNvPr id="3" name="Title 2"/>
          <p:cNvSpPr>
            <a:spLocks noGrp="1"/>
          </p:cNvSpPr>
          <p:nvPr>
            <p:ph type="ctrTitle"/>
          </p:nvPr>
        </p:nvSpPr>
        <p:spPr>
          <a:xfrm>
            <a:off x="361759" y="2571750"/>
            <a:ext cx="3069517" cy="1631191"/>
          </a:xfrm>
        </p:spPr>
        <p:txBody>
          <a:bodyPr/>
          <a:lstStyle/>
          <a:p>
            <a:r>
              <a:rPr lang="en-US" dirty="0"/>
              <a:t>Staying on the Cutting Edge of Screening</a:t>
            </a:r>
          </a:p>
        </p:txBody>
      </p:sp>
      <p:sp>
        <p:nvSpPr>
          <p:cNvPr id="2" name="Text Placeholder 1"/>
          <p:cNvSpPr>
            <a:spLocks noGrp="1"/>
          </p:cNvSpPr>
          <p:nvPr>
            <p:ph type="subTitle" idx="1"/>
          </p:nvPr>
        </p:nvSpPr>
        <p:spPr>
          <a:xfrm>
            <a:off x="361759" y="4504716"/>
            <a:ext cx="3071090" cy="1103087"/>
          </a:xfrm>
        </p:spPr>
        <p:txBody>
          <a:bodyPr/>
          <a:lstStyle/>
          <a:p>
            <a:pPr>
              <a:lnSpc>
                <a:spcPct val="100000"/>
              </a:lnSpc>
            </a:pPr>
            <a:r>
              <a:rPr lang="en-US" sz="1800" dirty="0" smtClean="0"/>
              <a:t>Genius</a:t>
            </a:r>
            <a:r>
              <a:rPr lang="en-US" sz="1800" baseline="30000" dirty="0" smtClean="0">
                <a:latin typeface="Arial" panose="020B0604020202020204" pitchFamily="34" charset="0"/>
                <a:cs typeface="Arial" panose="020B0604020202020204" pitchFamily="34" charset="0"/>
              </a:rPr>
              <a:t>™ </a:t>
            </a:r>
            <a:r>
              <a:rPr lang="en-US" sz="1800" dirty="0" smtClean="0"/>
              <a:t>3D MAMMOGRAPHY</a:t>
            </a:r>
            <a:r>
              <a:rPr lang="en-US" sz="1800" baseline="30000" dirty="0" smtClean="0">
                <a:latin typeface="Arial" panose="020B0604020202020204" pitchFamily="34" charset="0"/>
                <a:cs typeface="Arial" panose="020B0604020202020204" pitchFamily="34" charset="0"/>
              </a:rPr>
              <a:t>™</a:t>
            </a:r>
            <a:r>
              <a:rPr lang="en-US" sz="1800" dirty="0" smtClean="0"/>
              <a:t> </a:t>
            </a:r>
            <a:r>
              <a:rPr lang="en-US" sz="1800" dirty="0"/>
              <a:t>for the </a:t>
            </a:r>
            <a:r>
              <a:rPr lang="en-US" sz="1800" dirty="0" smtClean="0"/>
              <a:t>OB-GYN Physician*</a:t>
            </a:r>
          </a:p>
          <a:p>
            <a:pPr>
              <a:lnSpc>
                <a:spcPct val="100000"/>
              </a:lnSpc>
            </a:pPr>
            <a:endParaRPr lang="en-US" dirty="0"/>
          </a:p>
          <a:p>
            <a:pPr>
              <a:lnSpc>
                <a:spcPct val="100000"/>
              </a:lnSpc>
            </a:pPr>
            <a:r>
              <a:rPr lang="en-US" sz="1000" dirty="0" smtClean="0"/>
              <a:t>*Genius </a:t>
            </a:r>
            <a:r>
              <a:rPr lang="en-US" sz="1000" dirty="0"/>
              <a:t>3D </a:t>
            </a:r>
            <a:r>
              <a:rPr lang="en-US" sz="1000" dirty="0" smtClean="0"/>
              <a:t>MAMMOGRAPHY</a:t>
            </a:r>
            <a:r>
              <a:rPr lang="en-US" sz="1000" baseline="30000" dirty="0" smtClean="0">
                <a:latin typeface="Arial" panose="020B0604020202020204" pitchFamily="34" charset="0"/>
                <a:cs typeface="Arial" panose="020B0604020202020204" pitchFamily="34" charset="0"/>
              </a:rPr>
              <a:t>™</a:t>
            </a:r>
            <a:r>
              <a:rPr lang="en-US" sz="1000" baseline="30000" dirty="0" smtClean="0"/>
              <a:t> </a:t>
            </a:r>
            <a:r>
              <a:rPr lang="en-US" sz="1000" dirty="0"/>
              <a:t>exams are available on Hologic </a:t>
            </a:r>
            <a:r>
              <a:rPr lang="en-US" sz="1000" dirty="0" smtClean="0"/>
              <a:t>Selenia</a:t>
            </a:r>
            <a:r>
              <a:rPr lang="en-US" sz="1000" baseline="30000" dirty="0" smtClean="0">
                <a:latin typeface="Arial" panose="020B0604020202020204" pitchFamily="34" charset="0"/>
                <a:cs typeface="Arial" panose="020B0604020202020204" pitchFamily="34" charset="0"/>
              </a:rPr>
              <a:t>™</a:t>
            </a:r>
            <a:r>
              <a:rPr lang="en-US" sz="1000" dirty="0" smtClean="0"/>
              <a:t> Dimensions</a:t>
            </a:r>
            <a:r>
              <a:rPr lang="en-US" sz="1000" baseline="30000" dirty="0" smtClean="0">
                <a:latin typeface="Arial" panose="020B0604020202020204" pitchFamily="34" charset="0"/>
                <a:cs typeface="Arial" panose="020B0604020202020204" pitchFamily="34" charset="0"/>
              </a:rPr>
              <a:t>™</a:t>
            </a:r>
            <a:r>
              <a:rPr lang="en-US" sz="1000" dirty="0" smtClean="0"/>
              <a:t> </a:t>
            </a:r>
            <a:r>
              <a:rPr lang="en-US" sz="1000" dirty="0"/>
              <a:t>systems</a:t>
            </a:r>
          </a:p>
        </p:txBody>
      </p:sp>
    </p:spTree>
    <p:extLst>
      <p:ext uri="{BB962C8B-B14F-4D97-AF65-F5344CB8AC3E}">
        <p14:creationId xmlns:p14="http://schemas.microsoft.com/office/powerpoint/2010/main" val="29335393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landmark study in JAMA – June 2014</a:t>
            </a:r>
          </a:p>
        </p:txBody>
      </p:sp>
      <p:sp>
        <p:nvSpPr>
          <p:cNvPr id="4" name="Slide Number Placeholder 3"/>
          <p:cNvSpPr>
            <a:spLocks noGrp="1"/>
          </p:cNvSpPr>
          <p:nvPr>
            <p:ph type="sldNum" sz="quarter" idx="4"/>
          </p:nvPr>
        </p:nvSpPr>
        <p:spPr/>
        <p:txBody>
          <a:bodyPr/>
          <a:lstStyle/>
          <a:p>
            <a:pPr algn="ctr"/>
            <a:fld id="{6453F95C-7FA8-E048-BEDD-3F6B9882286F}" type="slidenum">
              <a:rPr>
                <a:solidFill>
                  <a:srgbClr val="000000"/>
                </a:solidFill>
              </a:rPr>
              <a:pPr algn="ctr"/>
              <a:t>10</a:t>
            </a:fld>
            <a:endParaRPr dirty="0">
              <a:solidFill>
                <a:srgbClr val="000000"/>
              </a:solidFill>
            </a:endParaRPr>
          </a:p>
        </p:txBody>
      </p:sp>
      <p:sp>
        <p:nvSpPr>
          <p:cNvPr id="6" name="Content Placeholder 5"/>
          <p:cNvSpPr>
            <a:spLocks noGrp="1"/>
          </p:cNvSpPr>
          <p:nvPr>
            <p:ph sz="half" idx="1"/>
          </p:nvPr>
        </p:nvSpPr>
        <p:spPr>
          <a:xfrm>
            <a:off x="350762" y="1162050"/>
            <a:ext cx="8448524" cy="4886150"/>
          </a:xfrm>
        </p:spPr>
        <p:txBody>
          <a:bodyPr/>
          <a:lstStyle/>
          <a:p>
            <a:r>
              <a:rPr lang="en-US" dirty="0"/>
              <a:t>454,850 examinations from 13 centers interpreted by 139 radiologists over two time periods were retrospectively </a:t>
            </a:r>
            <a:r>
              <a:rPr lang="en-US" dirty="0" smtClean="0"/>
              <a:t>analyzed</a:t>
            </a:r>
            <a:r>
              <a:rPr lang="en-US" baseline="30000" dirty="0" smtClean="0"/>
              <a:t>2</a:t>
            </a:r>
          </a:p>
          <a:p>
            <a:endParaRPr lang="en-US" baseline="30000" dirty="0"/>
          </a:p>
          <a:p>
            <a:endParaRPr lang="en-US" baseline="30000" dirty="0"/>
          </a:p>
        </p:txBody>
      </p:sp>
      <p:graphicFrame>
        <p:nvGraphicFramePr>
          <p:cNvPr id="13" name="Chart 12"/>
          <p:cNvGraphicFramePr/>
          <p:nvPr>
            <p:extLst/>
          </p:nvPr>
        </p:nvGraphicFramePr>
        <p:xfrm>
          <a:off x="344714" y="1927654"/>
          <a:ext cx="8181448" cy="4334139"/>
        </p:xfrm>
        <a:graphic>
          <a:graphicData uri="http://schemas.openxmlformats.org/drawingml/2006/chart">
            <c:chart xmlns:c="http://schemas.openxmlformats.org/drawingml/2006/chart" xmlns:r="http://schemas.openxmlformats.org/officeDocument/2006/relationships" r:id="rId3"/>
          </a:graphicData>
        </a:graphic>
      </p:graphicFrame>
      <p:sp>
        <p:nvSpPr>
          <p:cNvPr id="3" name="Up Arrow 2"/>
          <p:cNvSpPr/>
          <p:nvPr/>
        </p:nvSpPr>
        <p:spPr>
          <a:xfrm>
            <a:off x="1400175" y="3754290"/>
            <a:ext cx="1352550" cy="1073516"/>
          </a:xfrm>
          <a:prstGeom prst="upArrow">
            <a:avLst/>
          </a:prstGeom>
          <a:solidFill>
            <a:schemeClr val="accent4">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white"/>
              </a:solidFill>
            </a:endParaRPr>
          </a:p>
        </p:txBody>
      </p:sp>
      <p:sp>
        <p:nvSpPr>
          <p:cNvPr id="5" name="TextBox 4"/>
          <p:cNvSpPr txBox="1"/>
          <p:nvPr/>
        </p:nvSpPr>
        <p:spPr>
          <a:xfrm>
            <a:off x="1782762" y="4181475"/>
            <a:ext cx="646113" cy="369332"/>
          </a:xfrm>
          <a:prstGeom prst="rect">
            <a:avLst/>
          </a:prstGeom>
          <a:noFill/>
        </p:spPr>
        <p:txBody>
          <a:bodyPr wrap="square" rtlCol="0">
            <a:spAutoFit/>
          </a:bodyPr>
          <a:lstStyle/>
          <a:p>
            <a:pPr defTabSz="914400"/>
            <a:r>
              <a:rPr lang="en-US" dirty="0" smtClean="0">
                <a:solidFill>
                  <a:srgbClr val="000000"/>
                </a:solidFill>
              </a:rPr>
              <a:t>29%</a:t>
            </a:r>
            <a:endParaRPr lang="en-US" dirty="0">
              <a:solidFill>
                <a:srgbClr val="000000"/>
              </a:solidFill>
            </a:endParaRPr>
          </a:p>
        </p:txBody>
      </p:sp>
      <p:sp>
        <p:nvSpPr>
          <p:cNvPr id="8" name="Up Arrow 7"/>
          <p:cNvSpPr/>
          <p:nvPr/>
        </p:nvSpPr>
        <p:spPr>
          <a:xfrm>
            <a:off x="3898749" y="3754290"/>
            <a:ext cx="1352550" cy="1073516"/>
          </a:xfrm>
          <a:prstGeom prst="upArrow">
            <a:avLst/>
          </a:prstGeom>
          <a:solidFill>
            <a:schemeClr val="accent4">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white"/>
              </a:solidFill>
            </a:endParaRPr>
          </a:p>
        </p:txBody>
      </p:sp>
      <p:sp>
        <p:nvSpPr>
          <p:cNvPr id="7" name="TextBox 6"/>
          <p:cNvSpPr txBox="1"/>
          <p:nvPr/>
        </p:nvSpPr>
        <p:spPr>
          <a:xfrm>
            <a:off x="4230202" y="4181475"/>
            <a:ext cx="687106" cy="369332"/>
          </a:xfrm>
          <a:prstGeom prst="rect">
            <a:avLst/>
          </a:prstGeom>
          <a:noFill/>
        </p:spPr>
        <p:txBody>
          <a:bodyPr wrap="square" rtlCol="0">
            <a:spAutoFit/>
          </a:bodyPr>
          <a:lstStyle/>
          <a:p>
            <a:pPr defTabSz="914400"/>
            <a:r>
              <a:rPr lang="en-US" dirty="0" smtClean="0">
                <a:solidFill>
                  <a:srgbClr val="000000"/>
                </a:solidFill>
              </a:rPr>
              <a:t>41%</a:t>
            </a:r>
            <a:endParaRPr lang="en-US" dirty="0">
              <a:solidFill>
                <a:srgbClr val="000000"/>
              </a:solidFill>
            </a:endParaRPr>
          </a:p>
        </p:txBody>
      </p:sp>
      <p:sp>
        <p:nvSpPr>
          <p:cNvPr id="9" name="Down Arrow 8"/>
          <p:cNvSpPr/>
          <p:nvPr/>
        </p:nvSpPr>
        <p:spPr>
          <a:xfrm>
            <a:off x="7611494" y="2076451"/>
            <a:ext cx="791862" cy="870262"/>
          </a:xfrm>
          <a:prstGeom prst="downArrow">
            <a:avLst/>
          </a:prstGeom>
          <a:solidFill>
            <a:schemeClr val="accent4">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white"/>
              </a:solidFill>
            </a:endParaRPr>
          </a:p>
        </p:txBody>
      </p:sp>
      <p:sp>
        <p:nvSpPr>
          <p:cNvPr id="11" name="TextBox 10"/>
          <p:cNvSpPr txBox="1"/>
          <p:nvPr/>
        </p:nvSpPr>
        <p:spPr>
          <a:xfrm>
            <a:off x="7706745" y="2451886"/>
            <a:ext cx="696612" cy="369332"/>
          </a:xfrm>
          <a:prstGeom prst="rect">
            <a:avLst/>
          </a:prstGeom>
          <a:noFill/>
        </p:spPr>
        <p:txBody>
          <a:bodyPr wrap="square" rtlCol="0">
            <a:spAutoFit/>
          </a:bodyPr>
          <a:lstStyle/>
          <a:p>
            <a:pPr defTabSz="914400"/>
            <a:r>
              <a:rPr lang="en-US" dirty="0" smtClean="0">
                <a:solidFill>
                  <a:srgbClr val="000000"/>
                </a:solidFill>
              </a:rPr>
              <a:t>15%</a:t>
            </a:r>
            <a:endParaRPr lang="en-US" dirty="0">
              <a:solidFill>
                <a:srgbClr val="000000"/>
              </a:solidFill>
            </a:endParaRPr>
          </a:p>
        </p:txBody>
      </p:sp>
    </p:spTree>
    <p:extLst>
      <p:ext uri="{BB962C8B-B14F-4D97-AF65-F5344CB8AC3E}">
        <p14:creationId xmlns:p14="http://schemas.microsoft.com/office/powerpoint/2010/main" val="4082446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763" y="274639"/>
            <a:ext cx="8454571" cy="876493"/>
          </a:xfrm>
        </p:spPr>
        <p:txBody>
          <a:bodyPr/>
          <a:lstStyle/>
          <a:p>
            <a:r>
              <a:rPr lang="en-US" dirty="0"/>
              <a:t>A landmark study in JAMA – June 2014</a:t>
            </a:r>
          </a:p>
        </p:txBody>
      </p:sp>
      <p:sp>
        <p:nvSpPr>
          <p:cNvPr id="4" name="Slide Number Placeholder 3"/>
          <p:cNvSpPr>
            <a:spLocks noGrp="1"/>
          </p:cNvSpPr>
          <p:nvPr>
            <p:ph type="sldNum" sz="quarter" idx="4"/>
          </p:nvPr>
        </p:nvSpPr>
        <p:spPr/>
        <p:txBody>
          <a:bodyPr/>
          <a:lstStyle/>
          <a:p>
            <a:pPr algn="ctr"/>
            <a:fld id="{6453F95C-7FA8-E048-BEDD-3F6B9882286F}" type="slidenum">
              <a:rPr>
                <a:solidFill>
                  <a:srgbClr val="000000"/>
                </a:solidFill>
              </a:rPr>
              <a:pPr algn="ctr"/>
              <a:t>11</a:t>
            </a:fld>
            <a:endParaRPr dirty="0">
              <a:solidFill>
                <a:srgbClr val="000000"/>
              </a:solidFill>
            </a:endParaRPr>
          </a:p>
        </p:txBody>
      </p:sp>
      <p:graphicFrame>
        <p:nvGraphicFramePr>
          <p:cNvPr id="5" name="Content Placeholder 4"/>
          <p:cNvGraphicFramePr>
            <a:graphicFrameLocks noGrp="1"/>
          </p:cNvGraphicFramePr>
          <p:nvPr>
            <p:ph sz="half" idx="1"/>
            <p:extLst/>
          </p:nvPr>
        </p:nvGraphicFramePr>
        <p:xfrm>
          <a:off x="350763" y="1795791"/>
          <a:ext cx="8430380" cy="34869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ontent Placeholder 4"/>
          <p:cNvGraphicFramePr>
            <a:graphicFrameLocks/>
          </p:cNvGraphicFramePr>
          <p:nvPr>
            <p:extLst>
              <p:ext uri="{D42A27DB-BD31-4B8C-83A1-F6EECF244321}">
                <p14:modId xmlns:p14="http://schemas.microsoft.com/office/powerpoint/2010/main" val="1525790751"/>
              </p:ext>
            </p:extLst>
          </p:nvPr>
        </p:nvGraphicFramePr>
        <p:xfrm>
          <a:off x="477764" y="1392864"/>
          <a:ext cx="8314770" cy="3211035"/>
        </p:xfrm>
        <a:graphic>
          <a:graphicData uri="http://schemas.openxmlformats.org/drawingml/2006/table">
            <a:tbl>
              <a:tblPr firstRow="1" bandRow="1">
                <a:tableStyleId>{1E171933-4619-4E11-9A3F-F7608DF75F80}</a:tableStyleId>
              </a:tblPr>
              <a:tblGrid>
                <a:gridCol w="1903220"/>
                <a:gridCol w="1032067"/>
                <a:gridCol w="2020186"/>
                <a:gridCol w="1766533"/>
                <a:gridCol w="1592764"/>
              </a:tblGrid>
              <a:tr h="1098209">
                <a:tc>
                  <a:txBody>
                    <a:bodyPr/>
                    <a:lstStyle/>
                    <a:p>
                      <a:endParaRPr lang="en-US" sz="1200" dirty="0">
                        <a:solidFill>
                          <a:schemeClr val="bg1"/>
                        </a:solidFill>
                      </a:endParaRPr>
                    </a:p>
                  </a:txBody>
                  <a:tcPr/>
                </a:tc>
                <a:tc>
                  <a:txBody>
                    <a:bodyPr/>
                    <a:lstStyle/>
                    <a:p>
                      <a:r>
                        <a:rPr lang="en-US" sz="2000" dirty="0" smtClean="0"/>
                        <a:t>2D</a:t>
                      </a:r>
                      <a:endParaRPr lang="en-US" sz="2000" b="1" dirty="0">
                        <a:solidFill>
                          <a:schemeClr val="bg1"/>
                        </a:solidFill>
                      </a:endParaRPr>
                    </a:p>
                  </a:txBody>
                  <a:tcPr/>
                </a:tc>
                <a:tc>
                  <a:txBody>
                    <a:bodyPr/>
                    <a:lstStyle/>
                    <a:p>
                      <a:r>
                        <a:rPr lang="en-US" sz="2000" dirty="0" smtClean="0"/>
                        <a:t>2D + 3D</a:t>
                      </a:r>
                      <a:r>
                        <a:rPr lang="en-US" sz="2000" baseline="30000" dirty="0" smtClean="0"/>
                        <a:t>™</a:t>
                      </a:r>
                      <a:r>
                        <a:rPr lang="en-US" sz="2000" baseline="0" dirty="0" smtClean="0"/>
                        <a:t> Mammography</a:t>
                      </a:r>
                      <a:endParaRPr lang="en-US" sz="2000" b="1" baseline="30000" dirty="0" smtClean="0">
                        <a:solidFill>
                          <a:schemeClr val="bg1"/>
                        </a:solidFill>
                        <a:latin typeface="Arial" panose="020B0604020202020204" pitchFamily="34" charset="0"/>
                        <a:cs typeface="Arial" panose="020B0604020202020204" pitchFamily="34" charset="0"/>
                      </a:endParaRPr>
                    </a:p>
                  </a:txBody>
                  <a:tcPr/>
                </a:tc>
                <a:tc>
                  <a:txBody>
                    <a:bodyPr/>
                    <a:lstStyle/>
                    <a:p>
                      <a:r>
                        <a:rPr lang="en-US" sz="2000" dirty="0" smtClean="0"/>
                        <a:t>Relative Change</a:t>
                      </a:r>
                      <a:endParaRPr lang="en-US" sz="2000" b="1" dirty="0">
                        <a:solidFill>
                          <a:schemeClr val="bg1"/>
                        </a:solidFill>
                      </a:endParaRPr>
                    </a:p>
                  </a:txBody>
                  <a:tcPr/>
                </a:tc>
                <a:tc>
                  <a:txBody>
                    <a:bodyPr/>
                    <a:lstStyle/>
                    <a:p>
                      <a:r>
                        <a:rPr lang="en-US" sz="2000" dirty="0" smtClean="0"/>
                        <a:t>P-Value</a:t>
                      </a:r>
                      <a:endParaRPr lang="en-US" sz="2000" b="1" dirty="0">
                        <a:solidFill>
                          <a:schemeClr val="bg1"/>
                        </a:solidFill>
                      </a:endParaRPr>
                    </a:p>
                  </a:txBody>
                  <a:tcPr/>
                </a:tc>
              </a:tr>
              <a:tr h="1056413">
                <a:tc>
                  <a:txBody>
                    <a:bodyPr/>
                    <a:lstStyle/>
                    <a:p>
                      <a:r>
                        <a:rPr lang="en-US" sz="2000" dirty="0" smtClean="0"/>
                        <a:t>PPV for Recall</a:t>
                      </a:r>
                      <a:endParaRPr lang="en-US" sz="2000" b="1" dirty="0"/>
                    </a:p>
                  </a:txBody>
                  <a:tcPr anchor="ctr"/>
                </a:tc>
                <a:tc>
                  <a:txBody>
                    <a:bodyPr/>
                    <a:lstStyle/>
                    <a:p>
                      <a:r>
                        <a:rPr lang="en-US" sz="2000" dirty="0" smtClean="0"/>
                        <a:t>4.3%</a:t>
                      </a:r>
                      <a:endParaRPr lang="en-US" sz="2000" dirty="0"/>
                    </a:p>
                  </a:txBody>
                  <a:tcPr anchor="ctr"/>
                </a:tc>
                <a:tc>
                  <a:txBody>
                    <a:bodyPr/>
                    <a:lstStyle/>
                    <a:p>
                      <a:pPr algn="ctr"/>
                      <a:r>
                        <a:rPr lang="en-US" sz="2000" dirty="0" smtClean="0"/>
                        <a:t>6.4%</a:t>
                      </a:r>
                      <a:endParaRPr lang="en-US" sz="2000" dirty="0"/>
                    </a:p>
                  </a:txBody>
                  <a:tcPr anchor="ctr"/>
                </a:tc>
                <a:tc>
                  <a:txBody>
                    <a:bodyPr/>
                    <a:lstStyle/>
                    <a:p>
                      <a:r>
                        <a:rPr lang="en-US" sz="2000" dirty="0" smtClean="0"/>
                        <a:t>+49%</a:t>
                      </a:r>
                      <a:endParaRPr lang="en-US" sz="2000" dirty="0"/>
                    </a:p>
                  </a:txBody>
                  <a:tcPr anchor="ctr"/>
                </a:tc>
                <a:tc>
                  <a:txBody>
                    <a:bodyPr/>
                    <a:lstStyle/>
                    <a:p>
                      <a:r>
                        <a:rPr lang="en-US" sz="2000" dirty="0" smtClean="0"/>
                        <a:t>P&lt;.001</a:t>
                      </a:r>
                      <a:endParaRPr lang="en-US" sz="2000" dirty="0"/>
                    </a:p>
                  </a:txBody>
                  <a:tcPr anchor="ctr"/>
                </a:tc>
              </a:tr>
              <a:tr h="1056413">
                <a:tc>
                  <a:txBody>
                    <a:bodyPr/>
                    <a:lstStyle/>
                    <a:p>
                      <a:r>
                        <a:rPr lang="en-US" sz="2000" dirty="0" smtClean="0"/>
                        <a:t>PPV for Biopsy</a:t>
                      </a:r>
                      <a:endParaRPr lang="en-US" sz="2000" b="1" dirty="0"/>
                    </a:p>
                  </a:txBody>
                  <a:tcPr anchor="ctr"/>
                </a:tc>
                <a:tc>
                  <a:txBody>
                    <a:bodyPr/>
                    <a:lstStyle/>
                    <a:p>
                      <a:r>
                        <a:rPr lang="en-US" sz="2000" dirty="0" smtClean="0"/>
                        <a:t>24.2%</a:t>
                      </a:r>
                      <a:endParaRPr lang="en-US" sz="2000" dirty="0"/>
                    </a:p>
                  </a:txBody>
                  <a:tcPr anchor="ctr"/>
                </a:tc>
                <a:tc>
                  <a:txBody>
                    <a:bodyPr/>
                    <a:lstStyle/>
                    <a:p>
                      <a:pPr algn="ctr"/>
                      <a:r>
                        <a:rPr lang="en-US" sz="2000" dirty="0" smtClean="0"/>
                        <a:t>29.2%</a:t>
                      </a:r>
                      <a:endParaRPr lang="en-US" sz="2000" dirty="0"/>
                    </a:p>
                  </a:txBody>
                  <a:tcPr anchor="ctr"/>
                </a:tc>
                <a:tc>
                  <a:txBody>
                    <a:bodyPr/>
                    <a:lstStyle/>
                    <a:p>
                      <a:r>
                        <a:rPr lang="en-US" sz="2000" dirty="0" smtClean="0"/>
                        <a:t>+21%</a:t>
                      </a:r>
                      <a:endParaRPr lang="en-US" sz="2000" dirty="0"/>
                    </a:p>
                  </a:txBody>
                  <a:tcPr anchor="ctr"/>
                </a:tc>
                <a:tc>
                  <a:txBody>
                    <a:bodyPr/>
                    <a:lstStyle/>
                    <a:p>
                      <a:r>
                        <a:rPr lang="en-US" sz="2000" dirty="0" smtClean="0"/>
                        <a:t>P&lt;.001</a:t>
                      </a:r>
                      <a:endParaRPr lang="en-US" sz="2000" dirty="0"/>
                    </a:p>
                  </a:txBody>
                  <a:tcPr anchor="ctr"/>
                </a:tc>
              </a:tr>
            </a:tbl>
          </a:graphicData>
        </a:graphic>
      </p:graphicFrame>
    </p:spTree>
    <p:extLst>
      <p:ext uri="{BB962C8B-B14F-4D97-AF65-F5344CB8AC3E}">
        <p14:creationId xmlns:p14="http://schemas.microsoft.com/office/powerpoint/2010/main" val="2407775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Patients across all age groups and breast densities benefit from the addition of 3D</a:t>
            </a:r>
            <a:r>
              <a:rPr lang="en-US" baseline="30000" dirty="0"/>
              <a:t>™</a:t>
            </a:r>
            <a:r>
              <a:rPr lang="en-US" dirty="0"/>
              <a:t> screening</a:t>
            </a:r>
            <a:r>
              <a:rPr lang="en-US" b="0" baseline="30000" dirty="0"/>
              <a:t>3,14</a:t>
            </a:r>
          </a:p>
        </p:txBody>
      </p:sp>
      <p:graphicFrame>
        <p:nvGraphicFramePr>
          <p:cNvPr id="11" name="Content Placeholder 10"/>
          <p:cNvGraphicFramePr>
            <a:graphicFrameLocks noGrp="1"/>
          </p:cNvGraphicFramePr>
          <p:nvPr>
            <p:ph sz="half" idx="1"/>
            <p:extLst>
              <p:ext uri="{D42A27DB-BD31-4B8C-83A1-F6EECF244321}">
                <p14:modId xmlns:p14="http://schemas.microsoft.com/office/powerpoint/2010/main" val="3799289772"/>
              </p:ext>
            </p:extLst>
          </p:nvPr>
        </p:nvGraphicFramePr>
        <p:xfrm>
          <a:off x="350838" y="1597025"/>
          <a:ext cx="8448675" cy="445135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4"/>
          </p:nvPr>
        </p:nvSpPr>
        <p:spPr/>
        <p:txBody>
          <a:bodyPr/>
          <a:lstStyle/>
          <a:p>
            <a:pPr algn="ctr"/>
            <a:fld id="{6453F95C-7FA8-E048-BEDD-3F6B9882286F}" type="slidenum">
              <a:rPr lang="en-US" smtClean="0">
                <a:solidFill>
                  <a:srgbClr val="000000"/>
                </a:solidFill>
              </a:rPr>
              <a:pPr algn="ctr"/>
              <a:t>12</a:t>
            </a:fld>
            <a:endParaRPr lang="en-US" dirty="0">
              <a:solidFill>
                <a:srgbClr val="000000"/>
              </a:solidFill>
            </a:endParaRPr>
          </a:p>
        </p:txBody>
      </p:sp>
    </p:spTree>
    <p:extLst>
      <p:ext uri="{BB962C8B-B14F-4D97-AF65-F5344CB8AC3E}">
        <p14:creationId xmlns:p14="http://schemas.microsoft.com/office/powerpoint/2010/main" val="37513191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50838" y="284471"/>
            <a:ext cx="8454571" cy="1143000"/>
          </a:xfrm>
        </p:spPr>
        <p:txBody>
          <a:bodyPr>
            <a:normAutofit/>
          </a:bodyPr>
          <a:lstStyle/>
          <a:p>
            <a:r>
              <a:rPr lang="en-US" dirty="0">
                <a:solidFill>
                  <a:srgbClr val="002060"/>
                </a:solidFill>
              </a:rPr>
              <a:t>Standard Radiation </a:t>
            </a:r>
            <a:r>
              <a:rPr lang="en-US" dirty="0" smtClean="0">
                <a:solidFill>
                  <a:srgbClr val="002060"/>
                </a:solidFill>
              </a:rPr>
              <a:t>Dose</a:t>
            </a:r>
            <a:br>
              <a:rPr lang="en-US" dirty="0" smtClean="0">
                <a:solidFill>
                  <a:srgbClr val="002060"/>
                </a:solidFill>
              </a:rPr>
            </a:br>
            <a:endParaRPr lang="en-US" b="0" dirty="0">
              <a:solidFill>
                <a:srgbClr val="002060"/>
              </a:solidFill>
            </a:endParaRPr>
          </a:p>
        </p:txBody>
      </p:sp>
      <p:graphicFrame>
        <p:nvGraphicFramePr>
          <p:cNvPr id="6" name="Content Placeholder 5"/>
          <p:cNvGraphicFramePr>
            <a:graphicFrameLocks noGrp="1"/>
          </p:cNvGraphicFramePr>
          <p:nvPr>
            <p:ph sz="half" idx="1"/>
            <p:extLst>
              <p:ext uri="{D42A27DB-BD31-4B8C-83A1-F6EECF244321}">
                <p14:modId xmlns:p14="http://schemas.microsoft.com/office/powerpoint/2010/main" val="1592341401"/>
              </p:ext>
            </p:extLst>
          </p:nvPr>
        </p:nvGraphicFramePr>
        <p:xfrm>
          <a:off x="356734" y="1514168"/>
          <a:ext cx="8448675" cy="4848839"/>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266129" y="1022031"/>
            <a:ext cx="2611741" cy="400110"/>
          </a:xfrm>
          <a:prstGeom prst="rect">
            <a:avLst/>
          </a:prstGeom>
          <a:noFill/>
        </p:spPr>
        <p:txBody>
          <a:bodyPr wrap="none" rtlCol="0">
            <a:spAutoFit/>
          </a:bodyPr>
          <a:lstStyle/>
          <a:p>
            <a:r>
              <a:rPr lang="en-US" sz="2000" b="1" dirty="0" smtClean="0"/>
              <a:t>MQSA limit = 3 </a:t>
            </a:r>
            <a:r>
              <a:rPr lang="en-US" sz="2000" b="1" dirty="0" err="1" smtClean="0"/>
              <a:t>mGy</a:t>
            </a:r>
            <a:endParaRPr lang="en-US" sz="2000" b="1" dirty="0"/>
          </a:p>
        </p:txBody>
      </p:sp>
    </p:spTree>
    <p:extLst>
      <p:ext uri="{BB962C8B-B14F-4D97-AF65-F5344CB8AC3E}">
        <p14:creationId xmlns:p14="http://schemas.microsoft.com/office/powerpoint/2010/main" val="6755238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rgbClr val="002060"/>
                </a:solidFill>
              </a:rPr>
              <a:t>2D Generated Images</a:t>
            </a:r>
            <a:endParaRPr lang="en-US" dirty="0">
              <a:solidFill>
                <a:srgbClr val="002060"/>
              </a:solidFill>
            </a:endParaRPr>
          </a:p>
        </p:txBody>
      </p:sp>
      <p:graphicFrame>
        <p:nvGraphicFramePr>
          <p:cNvPr id="2" name="Content Placeholder 1"/>
          <p:cNvGraphicFramePr>
            <a:graphicFrameLocks noGrp="1"/>
          </p:cNvGraphicFramePr>
          <p:nvPr>
            <p:ph sz="half" idx="1"/>
            <p:extLst>
              <p:ext uri="{D42A27DB-BD31-4B8C-83A1-F6EECF244321}">
                <p14:modId xmlns:p14="http://schemas.microsoft.com/office/powerpoint/2010/main" val="690470501"/>
              </p:ext>
            </p:extLst>
          </p:nvPr>
        </p:nvGraphicFramePr>
        <p:xfrm>
          <a:off x="347663" y="1600200"/>
          <a:ext cx="4154487"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4"/>
          </p:nvPr>
        </p:nvSpPr>
        <p:spPr/>
        <p:txBody>
          <a:bodyPr/>
          <a:lstStyle/>
          <a:p>
            <a:fld id="{D3874C01-EDB3-D042-A019-6607E9450077}" type="slidenum">
              <a:rPr lang="en-US" smtClean="0"/>
              <a:pPr/>
              <a:t>14</a:t>
            </a:fld>
            <a:endParaRPr lang="en-US"/>
          </a:p>
        </p:txBody>
      </p:sp>
      <p:pic>
        <p:nvPicPr>
          <p:cNvPr id="6146" name="Picture 2"/>
          <p:cNvPicPr>
            <a:picLocks noChangeAspect="1" noChangeArrowheads="1"/>
          </p:cNvPicPr>
          <p:nvPr/>
        </p:nvPicPr>
        <p:blipFill rotWithShape="1">
          <a:blip r:embed="rId8">
            <a:extLst>
              <a:ext uri="{28A0092B-C50C-407E-A947-70E740481C1C}">
                <a14:useLocalDpi xmlns:a14="http://schemas.microsoft.com/office/drawing/2010/main" val="0"/>
              </a:ext>
            </a:extLst>
          </a:blip>
          <a:srcRect r="47184"/>
          <a:stretch/>
        </p:blipFill>
        <p:spPr bwMode="auto">
          <a:xfrm>
            <a:off x="4285654" y="1600200"/>
            <a:ext cx="4676917" cy="365731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814086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half" idx="1"/>
            <p:extLst>
              <p:ext uri="{D42A27DB-BD31-4B8C-83A1-F6EECF244321}">
                <p14:modId xmlns:p14="http://schemas.microsoft.com/office/powerpoint/2010/main" val="1989198642"/>
              </p:ext>
            </p:extLst>
          </p:nvPr>
        </p:nvGraphicFramePr>
        <p:xfrm>
          <a:off x="350763" y="1417640"/>
          <a:ext cx="8454571" cy="30036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lstStyle/>
          <a:p>
            <a:r>
              <a:rPr lang="en-US" dirty="0" smtClean="0">
                <a:solidFill>
                  <a:srgbClr val="002060"/>
                </a:solidFill>
              </a:rPr>
              <a:t>Genius</a:t>
            </a:r>
            <a:r>
              <a:rPr lang="en-US" baseline="30000" dirty="0" smtClean="0">
                <a:solidFill>
                  <a:srgbClr val="002060"/>
                </a:solidFill>
                <a:latin typeface="Calibri" panose="020F0502020204030204" pitchFamily="34" charset="0"/>
              </a:rPr>
              <a:t>™ </a:t>
            </a:r>
            <a:r>
              <a:rPr lang="en-US" dirty="0" smtClean="0">
                <a:solidFill>
                  <a:srgbClr val="002060"/>
                </a:solidFill>
              </a:rPr>
              <a:t>3D MAMMOGRAPHY exam:</a:t>
            </a:r>
            <a:br>
              <a:rPr lang="en-US" dirty="0" smtClean="0">
                <a:solidFill>
                  <a:srgbClr val="002060"/>
                </a:solidFill>
              </a:rPr>
            </a:br>
            <a:r>
              <a:rPr lang="en-US" dirty="0" smtClean="0">
                <a:solidFill>
                  <a:srgbClr val="002060"/>
                </a:solidFill>
              </a:rPr>
              <a:t>Simply a Better Mammogram</a:t>
            </a:r>
            <a:endParaRPr lang="en-US" dirty="0">
              <a:solidFill>
                <a:srgbClr val="002060"/>
              </a:solidFill>
            </a:endParaRPr>
          </a:p>
        </p:txBody>
      </p:sp>
      <p:pic>
        <p:nvPicPr>
          <p:cNvPr id="9" name="Picture 8"/>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1242053" y="3620887"/>
            <a:ext cx="6671990" cy="2871988"/>
          </a:xfrm>
          <a:prstGeom prst="rect">
            <a:avLst/>
          </a:prstGeom>
        </p:spPr>
      </p:pic>
      <p:sp>
        <p:nvSpPr>
          <p:cNvPr id="4" name="Slide Number Placeholder 3"/>
          <p:cNvSpPr>
            <a:spLocks noGrp="1"/>
          </p:cNvSpPr>
          <p:nvPr>
            <p:ph type="sldNum" sz="quarter" idx="10"/>
          </p:nvPr>
        </p:nvSpPr>
        <p:spPr>
          <a:xfrm>
            <a:off x="8932069" y="6492875"/>
            <a:ext cx="423862" cy="365125"/>
          </a:xfrm>
        </p:spPr>
        <p:txBody>
          <a:bodyPr/>
          <a:lstStyle/>
          <a:p>
            <a:fld id="{D3874C01-EDB3-D042-A019-6607E9450077}" type="slidenum">
              <a:rPr lang="en-US" smtClean="0"/>
              <a:pPr/>
              <a:t>15</a:t>
            </a:fld>
            <a:endParaRPr lang="en-US" dirty="0"/>
          </a:p>
        </p:txBody>
      </p:sp>
    </p:spTree>
    <p:extLst>
      <p:ext uri="{BB962C8B-B14F-4D97-AF65-F5344CB8AC3E}">
        <p14:creationId xmlns:p14="http://schemas.microsoft.com/office/powerpoint/2010/main" val="30960729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685800" y="1284790"/>
            <a:ext cx="7772400" cy="4749933"/>
          </a:xfrm>
        </p:spPr>
        <p:txBody>
          <a:bodyPr/>
          <a:lstStyle/>
          <a:p>
            <a:r>
              <a:rPr lang="en-US" dirty="0" smtClean="0">
                <a:solidFill>
                  <a:srgbClr val="002060"/>
                </a:solidFill>
              </a:rPr>
              <a:t>Go to </a:t>
            </a:r>
            <a:r>
              <a:rPr lang="en-US" dirty="0" smtClean="0">
                <a:solidFill>
                  <a:srgbClr val="002060"/>
                </a:solidFill>
                <a:hlinkClick r:id="rId3"/>
              </a:rPr>
              <a:t>www.hologic3d.com</a:t>
            </a:r>
            <a:r>
              <a:rPr lang="en-US" dirty="0" smtClean="0">
                <a:solidFill>
                  <a:srgbClr val="002060"/>
                </a:solidFill>
              </a:rPr>
              <a:t> </a:t>
            </a:r>
          </a:p>
          <a:p>
            <a:r>
              <a:rPr lang="en-US" dirty="0" smtClean="0">
                <a:solidFill>
                  <a:srgbClr val="002060"/>
                </a:solidFill>
              </a:rPr>
              <a:t>Enter your zip code to find a facility. It’s that easy!</a:t>
            </a:r>
          </a:p>
          <a:p>
            <a:pPr marL="182562" indent="0">
              <a:buNone/>
            </a:pPr>
            <a:endParaRPr lang="en-US" dirty="0">
              <a:solidFill>
                <a:srgbClr val="002060"/>
              </a:solidFill>
            </a:endParaRPr>
          </a:p>
        </p:txBody>
      </p:sp>
      <p:sp>
        <p:nvSpPr>
          <p:cNvPr id="3" name="Title 2"/>
          <p:cNvSpPr>
            <a:spLocks noGrp="1"/>
          </p:cNvSpPr>
          <p:nvPr>
            <p:ph type="title"/>
          </p:nvPr>
        </p:nvSpPr>
        <p:spPr/>
        <p:txBody>
          <a:bodyPr/>
          <a:lstStyle/>
          <a:p>
            <a:r>
              <a:rPr lang="en-US" dirty="0" smtClean="0">
                <a:solidFill>
                  <a:srgbClr val="002060"/>
                </a:solidFill>
              </a:rPr>
              <a:t>How do I find a Genius</a:t>
            </a:r>
            <a:r>
              <a:rPr lang="en-US" baseline="30000" dirty="0" smtClean="0">
                <a:solidFill>
                  <a:srgbClr val="002060"/>
                </a:solidFill>
                <a:latin typeface="Calibri" panose="020F0502020204030204" pitchFamily="34" charset="0"/>
              </a:rPr>
              <a:t>™ </a:t>
            </a:r>
            <a:r>
              <a:rPr lang="en-US" dirty="0" smtClean="0">
                <a:solidFill>
                  <a:srgbClr val="002060"/>
                </a:solidFill>
              </a:rPr>
              <a:t>3D</a:t>
            </a:r>
            <a:r>
              <a:rPr lang="en-US" baseline="30000" dirty="0" smtClean="0">
                <a:solidFill>
                  <a:srgbClr val="002060"/>
                </a:solidFill>
                <a:latin typeface="Calibri" panose="020F0502020204030204" pitchFamily="34" charset="0"/>
              </a:rPr>
              <a:t>™</a:t>
            </a:r>
            <a:r>
              <a:rPr lang="en-US" dirty="0" smtClean="0">
                <a:solidFill>
                  <a:srgbClr val="002060"/>
                </a:solidFill>
              </a:rPr>
              <a:t> exam provider near me?</a:t>
            </a:r>
            <a:endParaRPr lang="en-US" dirty="0">
              <a:solidFill>
                <a:srgbClr val="002060"/>
              </a:solidFill>
            </a:endParaRPr>
          </a:p>
        </p:txBody>
      </p:sp>
      <p:pic>
        <p:nvPicPr>
          <p:cNvPr id="5" name="Picture 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080288" y="2250935"/>
            <a:ext cx="4983423" cy="4152852"/>
          </a:xfrm>
          <a:prstGeom prst="rect">
            <a:avLst/>
          </a:prstGeom>
        </p:spPr>
      </p:pic>
      <p:sp>
        <p:nvSpPr>
          <p:cNvPr id="6" name="Slide Number Placeholder 5"/>
          <p:cNvSpPr>
            <a:spLocks noGrp="1"/>
          </p:cNvSpPr>
          <p:nvPr>
            <p:ph type="sldNum" sz="quarter" idx="10"/>
          </p:nvPr>
        </p:nvSpPr>
        <p:spPr>
          <a:xfrm>
            <a:off x="8932069" y="6492875"/>
            <a:ext cx="423862" cy="365125"/>
          </a:xfrm>
        </p:spPr>
        <p:txBody>
          <a:bodyPr/>
          <a:lstStyle/>
          <a:p>
            <a:fld id="{D3874C01-EDB3-D042-A019-6607E9450077}" type="slidenum">
              <a:rPr lang="en-US" smtClean="0"/>
              <a:pPr/>
              <a:t>16</a:t>
            </a:fld>
            <a:endParaRPr lang="en-US" dirty="0"/>
          </a:p>
        </p:txBody>
      </p:sp>
    </p:spTree>
    <p:extLst>
      <p:ext uri="{BB962C8B-B14F-4D97-AF65-F5344CB8AC3E}">
        <p14:creationId xmlns:p14="http://schemas.microsoft.com/office/powerpoint/2010/main" val="17499297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511350" y="2306638"/>
            <a:ext cx="8412730" cy="1631191"/>
          </a:xfrm>
        </p:spPr>
        <p:txBody>
          <a:bodyPr/>
          <a:lstStyle/>
          <a:p>
            <a:pPr algn="ctr"/>
            <a:r>
              <a:rPr lang="en-US" sz="3600" dirty="0"/>
              <a:t>What’s the </a:t>
            </a:r>
            <a:r>
              <a:rPr lang="en-US" sz="3600" dirty="0" smtClean="0"/>
              <a:t>risk </a:t>
            </a:r>
            <a:r>
              <a:rPr lang="en-US" sz="3600" dirty="0"/>
              <a:t>of not having a </a:t>
            </a:r>
            <a:r>
              <a:rPr lang="en-US" sz="3600" dirty="0" smtClean="0"/>
              <a:t>Genius</a:t>
            </a:r>
            <a:r>
              <a:rPr lang="en-US" sz="3600" baseline="30000" dirty="0" smtClean="0">
                <a:latin typeface="Calibri" panose="020F0502020204030204" pitchFamily="34" charset="0"/>
              </a:rPr>
              <a:t>™ </a:t>
            </a:r>
            <a:r>
              <a:rPr lang="en-US" sz="3600" dirty="0" smtClean="0"/>
              <a:t>3D</a:t>
            </a:r>
            <a:r>
              <a:rPr lang="en-US" sz="3600" baseline="30000" dirty="0" smtClean="0">
                <a:latin typeface="Calibri" panose="020F0502020204030204" pitchFamily="34" charset="0"/>
              </a:rPr>
              <a:t>™</a:t>
            </a:r>
            <a:r>
              <a:rPr lang="en-US" sz="3600" dirty="0" smtClean="0"/>
              <a:t> exam?</a:t>
            </a:r>
            <a:r>
              <a:rPr lang="en-US" dirty="0"/>
              <a:t/>
            </a:r>
            <a:br>
              <a:rPr lang="en-US" dirty="0"/>
            </a:br>
            <a:endParaRPr lang="en-US" dirty="0"/>
          </a:p>
        </p:txBody>
      </p:sp>
      <p:sp>
        <p:nvSpPr>
          <p:cNvPr id="6" name="Text Placeholder 5"/>
          <p:cNvSpPr>
            <a:spLocks noGrp="1"/>
          </p:cNvSpPr>
          <p:nvPr>
            <p:ph type="subTitle" idx="1"/>
          </p:nvPr>
        </p:nvSpPr>
        <p:spPr/>
        <p:txBody>
          <a:bodyPr/>
          <a:lstStyle/>
          <a:p>
            <a:r>
              <a:rPr lang="en-US" dirty="0" smtClean="0"/>
              <a:t>Thank you</a:t>
            </a:r>
            <a:endParaRPr lang="en-US" dirty="0"/>
          </a:p>
        </p:txBody>
      </p:sp>
    </p:spTree>
    <p:extLst>
      <p:ext uri="{BB962C8B-B14F-4D97-AF65-F5344CB8AC3E}">
        <p14:creationId xmlns:p14="http://schemas.microsoft.com/office/powerpoint/2010/main" val="39695837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Additional publication information</a:t>
            </a:r>
            <a:endParaRPr lang="en-US" dirty="0"/>
          </a:p>
        </p:txBody>
      </p:sp>
      <p:sp>
        <p:nvSpPr>
          <p:cNvPr id="5" name="Text Box 6"/>
          <p:cNvSpPr txBox="1">
            <a:spLocks noGrp="1" noChangeArrowheads="1"/>
          </p:cNvSpPr>
          <p:nvPr>
            <p:ph idx="1"/>
            <p:custDataLst>
              <p:tags r:id="rId1"/>
            </p:custDataLst>
          </p:nvPr>
        </p:nvSpPr>
        <p:spPr>
          <a:xfrm>
            <a:off x="885678" y="1487312"/>
            <a:ext cx="7801122" cy="4869100"/>
          </a:xfrm>
        </p:spPr>
        <p:txBody>
          <a:bodyPr>
            <a:normAutofit fontScale="92500"/>
          </a:bodyPr>
          <a:lstStyle>
            <a:lvl1pPr defTabSz="457200" eaLnBrk="0" hangingPunct="0">
              <a:tabLst>
                <a:tab pos="2009775" algn="l"/>
              </a:tabLst>
              <a:defRPr sz="2400">
                <a:solidFill>
                  <a:schemeClr val="tx1"/>
                </a:solidFill>
                <a:latin typeface="Arial" charset="0"/>
                <a:ea typeface="ＭＳ Ｐゴシック" pitchFamily="1" charset="-128"/>
              </a:defRPr>
            </a:lvl1pPr>
            <a:lvl2pPr marL="742950" indent="-285750" defTabSz="457200" eaLnBrk="0" hangingPunct="0">
              <a:tabLst>
                <a:tab pos="2009775" algn="l"/>
              </a:tabLst>
              <a:defRPr sz="2400">
                <a:solidFill>
                  <a:schemeClr val="tx1"/>
                </a:solidFill>
                <a:latin typeface="Arial" charset="0"/>
                <a:ea typeface="ＭＳ Ｐゴシック" pitchFamily="1" charset="-128"/>
              </a:defRPr>
            </a:lvl2pPr>
            <a:lvl3pPr marL="1143000" indent="-228600" defTabSz="457200" eaLnBrk="0" hangingPunct="0">
              <a:tabLst>
                <a:tab pos="2009775" algn="l"/>
              </a:tabLst>
              <a:defRPr sz="2400">
                <a:solidFill>
                  <a:schemeClr val="tx1"/>
                </a:solidFill>
                <a:latin typeface="Arial" charset="0"/>
                <a:ea typeface="ＭＳ Ｐゴシック" pitchFamily="1" charset="-128"/>
              </a:defRPr>
            </a:lvl3pPr>
            <a:lvl4pPr marL="1600200" indent="-228600" defTabSz="457200" eaLnBrk="0" hangingPunct="0">
              <a:tabLst>
                <a:tab pos="2009775" algn="l"/>
              </a:tabLst>
              <a:defRPr sz="2400">
                <a:solidFill>
                  <a:schemeClr val="tx1"/>
                </a:solidFill>
                <a:latin typeface="Arial" charset="0"/>
                <a:ea typeface="ＭＳ Ｐゴシック" pitchFamily="1" charset="-128"/>
              </a:defRPr>
            </a:lvl4pPr>
            <a:lvl5pPr marL="2057400" indent="-228600" defTabSz="457200" eaLnBrk="0" hangingPunct="0">
              <a:tabLst>
                <a:tab pos="2009775" algn="l"/>
              </a:tabLst>
              <a:defRPr sz="2400">
                <a:solidFill>
                  <a:schemeClr val="tx1"/>
                </a:solidFill>
                <a:latin typeface="Arial" charset="0"/>
                <a:ea typeface="ＭＳ Ｐゴシック" pitchFamily="1" charset="-128"/>
              </a:defRPr>
            </a:lvl5pPr>
            <a:lvl6pPr marL="2514600" indent="-228600" defTabSz="457200" eaLnBrk="0" fontAlgn="base" hangingPunct="0">
              <a:spcBef>
                <a:spcPct val="0"/>
              </a:spcBef>
              <a:spcAft>
                <a:spcPct val="0"/>
              </a:spcAft>
              <a:tabLst>
                <a:tab pos="2009775" algn="l"/>
              </a:tabLst>
              <a:defRPr sz="2400">
                <a:solidFill>
                  <a:schemeClr val="tx1"/>
                </a:solidFill>
                <a:latin typeface="Arial" charset="0"/>
                <a:ea typeface="ＭＳ Ｐゴシック" pitchFamily="1" charset="-128"/>
              </a:defRPr>
            </a:lvl6pPr>
            <a:lvl7pPr marL="2971800" indent="-228600" defTabSz="457200" eaLnBrk="0" fontAlgn="base" hangingPunct="0">
              <a:spcBef>
                <a:spcPct val="0"/>
              </a:spcBef>
              <a:spcAft>
                <a:spcPct val="0"/>
              </a:spcAft>
              <a:tabLst>
                <a:tab pos="2009775" algn="l"/>
              </a:tabLst>
              <a:defRPr sz="2400">
                <a:solidFill>
                  <a:schemeClr val="tx1"/>
                </a:solidFill>
                <a:latin typeface="Arial" charset="0"/>
                <a:ea typeface="ＭＳ Ｐゴシック" pitchFamily="1" charset="-128"/>
              </a:defRPr>
            </a:lvl7pPr>
            <a:lvl8pPr marL="3429000" indent="-228600" defTabSz="457200" eaLnBrk="0" fontAlgn="base" hangingPunct="0">
              <a:spcBef>
                <a:spcPct val="0"/>
              </a:spcBef>
              <a:spcAft>
                <a:spcPct val="0"/>
              </a:spcAft>
              <a:tabLst>
                <a:tab pos="2009775" algn="l"/>
              </a:tabLst>
              <a:defRPr sz="2400">
                <a:solidFill>
                  <a:schemeClr val="tx1"/>
                </a:solidFill>
                <a:latin typeface="Arial" charset="0"/>
                <a:ea typeface="ＭＳ Ｐゴシック" pitchFamily="1" charset="-128"/>
              </a:defRPr>
            </a:lvl8pPr>
            <a:lvl9pPr marL="3886200" indent="-228600" defTabSz="457200" eaLnBrk="0" fontAlgn="base" hangingPunct="0">
              <a:spcBef>
                <a:spcPct val="0"/>
              </a:spcBef>
              <a:spcAft>
                <a:spcPct val="0"/>
              </a:spcAft>
              <a:tabLst>
                <a:tab pos="2009775" algn="l"/>
              </a:tabLst>
              <a:defRPr sz="2400">
                <a:solidFill>
                  <a:schemeClr val="tx1"/>
                </a:solidFill>
                <a:latin typeface="Arial" charset="0"/>
                <a:ea typeface="ＭＳ Ｐゴシック" pitchFamily="1" charset="-128"/>
              </a:defRPr>
            </a:lvl9pPr>
          </a:lstStyle>
          <a:p>
            <a:pPr marL="411162" lvl="0" indent="-228600">
              <a:buFont typeface="+mj-lt"/>
              <a:buAutoNum type="arabicPeriod"/>
            </a:pPr>
            <a:r>
              <a:rPr lang="en-US" sz="800" u="sng" dirty="0">
                <a:hlinkClick r:id="rId4"/>
              </a:rPr>
              <a:t>http://www.cancer.gov/cancertopics/factsheet/detection/mammograms</a:t>
            </a:r>
            <a:endParaRPr lang="en-US" sz="800" dirty="0"/>
          </a:p>
          <a:p>
            <a:pPr marL="411162" lvl="0" indent="-228600">
              <a:buFont typeface="+mj-lt"/>
              <a:buAutoNum type="arabicPeriod"/>
            </a:pPr>
            <a:r>
              <a:rPr lang="en-US" sz="800" dirty="0" err="1"/>
              <a:t>Ciatto</a:t>
            </a:r>
            <a:r>
              <a:rPr lang="en-US" sz="800" dirty="0"/>
              <a:t> S, </a:t>
            </a:r>
            <a:r>
              <a:rPr lang="en-US" sz="800" dirty="0" err="1"/>
              <a:t>Houssami</a:t>
            </a:r>
            <a:r>
              <a:rPr lang="en-US" sz="800" dirty="0"/>
              <a:t> N, </a:t>
            </a:r>
            <a:r>
              <a:rPr lang="en-US" sz="800" dirty="0" err="1"/>
              <a:t>Bernardi</a:t>
            </a:r>
            <a:r>
              <a:rPr lang="en-US" sz="800" dirty="0"/>
              <a:t> D, </a:t>
            </a:r>
            <a:r>
              <a:rPr lang="en-US" sz="800" dirty="0" err="1"/>
              <a:t>Caumo</a:t>
            </a:r>
            <a:r>
              <a:rPr lang="en-US" sz="800" dirty="0"/>
              <a:t> F, </a:t>
            </a:r>
            <a:r>
              <a:rPr lang="en-US" sz="800" dirty="0" err="1"/>
              <a:t>Pellegrini</a:t>
            </a:r>
            <a:r>
              <a:rPr lang="en-US" sz="800" dirty="0"/>
              <a:t> M, </a:t>
            </a:r>
            <a:r>
              <a:rPr lang="en-US" sz="800" dirty="0" err="1"/>
              <a:t>Brunelli</a:t>
            </a:r>
            <a:r>
              <a:rPr lang="en-US" sz="800" dirty="0"/>
              <a:t> S, </a:t>
            </a:r>
            <a:r>
              <a:rPr lang="en-US" sz="800" dirty="0" err="1"/>
              <a:t>Tuttobene</a:t>
            </a:r>
            <a:r>
              <a:rPr lang="en-US" sz="800" dirty="0"/>
              <a:t> P, </a:t>
            </a:r>
            <a:r>
              <a:rPr lang="en-US" sz="800" dirty="0" err="1"/>
              <a:t>Bricolo</a:t>
            </a:r>
            <a:r>
              <a:rPr lang="en-US" sz="800" dirty="0"/>
              <a:t> P, </a:t>
            </a:r>
            <a:r>
              <a:rPr lang="en-US" sz="800" dirty="0" err="1"/>
              <a:t>Fantò</a:t>
            </a:r>
            <a:r>
              <a:rPr lang="en-US" sz="800" dirty="0"/>
              <a:t> C, </a:t>
            </a:r>
            <a:r>
              <a:rPr lang="en-US" sz="800" dirty="0" err="1"/>
              <a:t>Valentini</a:t>
            </a:r>
            <a:r>
              <a:rPr lang="en-US" sz="800" dirty="0"/>
              <a:t> M, </a:t>
            </a:r>
            <a:r>
              <a:rPr lang="en-US" sz="800" dirty="0" err="1"/>
              <a:t>Montemezzi</a:t>
            </a:r>
            <a:r>
              <a:rPr lang="en-US" sz="800" dirty="0"/>
              <a:t> S, </a:t>
            </a:r>
            <a:r>
              <a:rPr lang="en-US" sz="800" dirty="0" err="1"/>
              <a:t>Macaskill</a:t>
            </a:r>
            <a:r>
              <a:rPr lang="en-US" sz="800" dirty="0"/>
              <a:t> P. Integration of 3D digital mammography with </a:t>
            </a:r>
            <a:r>
              <a:rPr lang="en-US" sz="800" dirty="0" err="1"/>
              <a:t>tomosynthesis</a:t>
            </a:r>
            <a:r>
              <a:rPr lang="en-US" sz="800" dirty="0"/>
              <a:t> for population breast-cancer screening (STORM): a prospective comparison study. Lancet </a:t>
            </a:r>
            <a:r>
              <a:rPr lang="en-US" sz="800" dirty="0" err="1"/>
              <a:t>Oncol</a:t>
            </a:r>
            <a:r>
              <a:rPr lang="en-US" sz="800" dirty="0"/>
              <a:t>. 2013 Jun;14(7):583-9. doi:10.1016/S1470-2045(13)70134-7. </a:t>
            </a:r>
            <a:r>
              <a:rPr lang="en-US" sz="800" dirty="0" err="1"/>
              <a:t>Epub</a:t>
            </a:r>
            <a:r>
              <a:rPr lang="en-US" sz="800" dirty="0"/>
              <a:t> 2013 Apr 25. </a:t>
            </a:r>
          </a:p>
          <a:p>
            <a:pPr marL="411162" lvl="0" indent="-228600">
              <a:buFont typeface="+mj-lt"/>
              <a:buAutoNum type="arabicPeriod"/>
            </a:pPr>
            <a:r>
              <a:rPr lang="en-US" sz="800" dirty="0" err="1"/>
              <a:t>Skaane</a:t>
            </a:r>
            <a:r>
              <a:rPr lang="en-US" sz="800" dirty="0"/>
              <a:t> P, </a:t>
            </a:r>
            <a:r>
              <a:rPr lang="en-US" sz="800" dirty="0" err="1"/>
              <a:t>Bandos</a:t>
            </a:r>
            <a:r>
              <a:rPr lang="en-US" sz="800" dirty="0"/>
              <a:t> AI, </a:t>
            </a:r>
            <a:r>
              <a:rPr lang="en-US" sz="800" dirty="0" err="1"/>
              <a:t>Gullien</a:t>
            </a:r>
            <a:r>
              <a:rPr lang="en-US" sz="800" dirty="0"/>
              <a:t> R, </a:t>
            </a:r>
            <a:r>
              <a:rPr lang="en-US" sz="800" dirty="0" err="1"/>
              <a:t>Eben</a:t>
            </a:r>
            <a:r>
              <a:rPr lang="en-US" sz="800" dirty="0"/>
              <a:t> EB, </a:t>
            </a:r>
            <a:r>
              <a:rPr lang="en-US" sz="800" dirty="0" err="1"/>
              <a:t>Ekseth</a:t>
            </a:r>
            <a:r>
              <a:rPr lang="en-US" sz="800" dirty="0"/>
              <a:t> U, </a:t>
            </a:r>
            <a:r>
              <a:rPr lang="en-US" sz="800" dirty="0" err="1"/>
              <a:t>Haakenaasen</a:t>
            </a:r>
            <a:r>
              <a:rPr lang="en-US" sz="800" dirty="0"/>
              <a:t> U, </a:t>
            </a:r>
            <a:r>
              <a:rPr lang="en-US" sz="800" dirty="0" err="1"/>
              <a:t>Izadi</a:t>
            </a:r>
            <a:r>
              <a:rPr lang="en-US" sz="800" dirty="0"/>
              <a:t> M, </a:t>
            </a:r>
            <a:r>
              <a:rPr lang="en-US" sz="800" dirty="0" err="1"/>
              <a:t>Jebsen</a:t>
            </a:r>
            <a:r>
              <a:rPr lang="en-US" sz="800" dirty="0"/>
              <a:t> IN, </a:t>
            </a:r>
            <a:r>
              <a:rPr lang="en-US" sz="800" dirty="0" err="1"/>
              <a:t>Jahr</a:t>
            </a:r>
            <a:r>
              <a:rPr lang="en-US" sz="800" dirty="0"/>
              <a:t> G, </a:t>
            </a:r>
            <a:r>
              <a:rPr lang="en-US" sz="800" dirty="0" err="1"/>
              <a:t>Krager</a:t>
            </a:r>
            <a:r>
              <a:rPr lang="en-US" sz="800" dirty="0"/>
              <a:t> M, Niklason LT, </a:t>
            </a:r>
            <a:r>
              <a:rPr lang="en-US" sz="800" dirty="0" err="1"/>
              <a:t>Hofvind</a:t>
            </a:r>
            <a:r>
              <a:rPr lang="en-US" sz="800" dirty="0"/>
              <a:t> S, </a:t>
            </a:r>
            <a:r>
              <a:rPr lang="en-US" sz="800" dirty="0" err="1"/>
              <a:t>Gur</a:t>
            </a:r>
            <a:r>
              <a:rPr lang="en-US" sz="800" dirty="0"/>
              <a:t> D. Comparison of digital mammography alone and digital mammography plus </a:t>
            </a:r>
            <a:r>
              <a:rPr lang="en-US" sz="800" dirty="0" err="1"/>
              <a:t>tomosynthesis</a:t>
            </a:r>
            <a:r>
              <a:rPr lang="en-US" sz="800" dirty="0"/>
              <a:t> in a population-based screening program. Radiology. 2013 Apr;267(1):47-56. doi:10.1148/radiol.12121373. </a:t>
            </a:r>
            <a:r>
              <a:rPr lang="en-US" sz="800" dirty="0" err="1"/>
              <a:t>Epub</a:t>
            </a:r>
            <a:r>
              <a:rPr lang="en-US" sz="800" dirty="0"/>
              <a:t> 2013 Jan 7. </a:t>
            </a:r>
          </a:p>
          <a:p>
            <a:pPr marL="411162" lvl="0" indent="-228600">
              <a:buFont typeface="+mj-lt"/>
              <a:buAutoNum type="arabicPeriod"/>
            </a:pPr>
            <a:r>
              <a:rPr lang="en-US" sz="800" dirty="0"/>
              <a:t>Rose SL, Tidwell AL, </a:t>
            </a:r>
            <a:r>
              <a:rPr lang="en-US" sz="800" dirty="0" err="1"/>
              <a:t>Bujnoch</a:t>
            </a:r>
            <a:r>
              <a:rPr lang="en-US" sz="800" dirty="0"/>
              <a:t> LJ, </a:t>
            </a:r>
            <a:r>
              <a:rPr lang="en-US" sz="800" dirty="0" err="1"/>
              <a:t>Kushwaha</a:t>
            </a:r>
            <a:r>
              <a:rPr lang="en-US" sz="800" dirty="0"/>
              <a:t> AC, </a:t>
            </a:r>
            <a:r>
              <a:rPr lang="en-US" sz="800" dirty="0" err="1"/>
              <a:t>Nordmann</a:t>
            </a:r>
            <a:r>
              <a:rPr lang="en-US" sz="800" dirty="0"/>
              <a:t> AS, Sexton R Jr. Implementation of breast </a:t>
            </a:r>
            <a:r>
              <a:rPr lang="en-US" sz="800" dirty="0" err="1"/>
              <a:t>tomosynthesis</a:t>
            </a:r>
            <a:r>
              <a:rPr lang="en-US" sz="800" dirty="0"/>
              <a:t> in a routine screening practice: an observational study. AJR Am J </a:t>
            </a:r>
            <a:r>
              <a:rPr lang="en-US" sz="800" dirty="0" err="1"/>
              <a:t>Roentgenol</a:t>
            </a:r>
            <a:r>
              <a:rPr lang="en-US" sz="800" dirty="0"/>
              <a:t>. 2013 Jun;200(6):1401-8. doi:10.2214/AJR.12.9672.</a:t>
            </a:r>
          </a:p>
          <a:p>
            <a:pPr marL="411162" lvl="0" indent="-228600">
              <a:buFont typeface="+mj-lt"/>
              <a:buAutoNum type="arabicPeriod"/>
            </a:pPr>
            <a:r>
              <a:rPr lang="en-US" sz="800" dirty="0" err="1"/>
              <a:t>Friedewald</a:t>
            </a:r>
            <a:r>
              <a:rPr lang="en-US" sz="800" dirty="0"/>
              <a:t> SM, Rafferty EA, Rose SL, Durand MA, </a:t>
            </a:r>
            <a:r>
              <a:rPr lang="en-US" sz="800" dirty="0" err="1"/>
              <a:t>Plecha</a:t>
            </a:r>
            <a:r>
              <a:rPr lang="en-US" sz="800" dirty="0"/>
              <a:t> DM, Greenberg JS, Hayes MK, </a:t>
            </a:r>
            <a:r>
              <a:rPr lang="en-US" sz="800" dirty="0" err="1"/>
              <a:t>Copit</a:t>
            </a:r>
            <a:r>
              <a:rPr lang="en-US" sz="800" dirty="0"/>
              <a:t> DS, Carlson KL, </a:t>
            </a:r>
            <a:r>
              <a:rPr lang="en-US" sz="800" dirty="0" err="1"/>
              <a:t>Cink</a:t>
            </a:r>
            <a:r>
              <a:rPr lang="en-US" sz="800" dirty="0"/>
              <a:t> TM, </a:t>
            </a:r>
            <a:r>
              <a:rPr lang="en-US" sz="800" dirty="0" err="1"/>
              <a:t>Barke</a:t>
            </a:r>
            <a:r>
              <a:rPr lang="en-US" sz="800" dirty="0"/>
              <a:t> LD, Greer LN, Miller DP, Conant EF. Breast cancer screening using </a:t>
            </a:r>
            <a:r>
              <a:rPr lang="en-US" sz="800" dirty="0" err="1"/>
              <a:t>tomosynthesis</a:t>
            </a:r>
            <a:r>
              <a:rPr lang="en-US" sz="800" dirty="0"/>
              <a:t> in combination with digital mammography. JAMA. 2014 Jun 25;311(24):2499-507. </a:t>
            </a:r>
            <a:r>
              <a:rPr lang="en-US" sz="800" dirty="0" err="1"/>
              <a:t>doi</a:t>
            </a:r>
            <a:r>
              <a:rPr lang="en-US" sz="800" dirty="0"/>
              <a:t>: 10.1001/jama.2014.6095.</a:t>
            </a:r>
          </a:p>
          <a:p>
            <a:pPr marL="411162" lvl="0" indent="-228600">
              <a:buFont typeface="+mj-lt"/>
              <a:buAutoNum type="arabicPeriod"/>
            </a:pPr>
            <a:r>
              <a:rPr lang="en-US" sz="800" dirty="0" err="1"/>
              <a:t>Philpotts</a:t>
            </a:r>
            <a:r>
              <a:rPr lang="en-US" sz="800" dirty="0"/>
              <a:t> L, Raghu M, Durand M, Hooley R, </a:t>
            </a:r>
            <a:r>
              <a:rPr lang="en-US" sz="800" dirty="0" err="1"/>
              <a:t>Vashi</a:t>
            </a:r>
            <a:r>
              <a:rPr lang="en-US" sz="800" dirty="0"/>
              <a:t> R, Horvath L, Geisel J, Butler R. Initial Experience With Digital Breast </a:t>
            </a:r>
            <a:r>
              <a:rPr lang="en-US" sz="800" dirty="0" err="1"/>
              <a:t>Tomosynthesis</a:t>
            </a:r>
            <a:r>
              <a:rPr lang="en-US" sz="800" dirty="0"/>
              <a:t> in Screening Mammography. Presented at the ARRS 2012, Scientific Session 22 - Breast Imaging: Screening/Emerging Technologies.</a:t>
            </a:r>
          </a:p>
          <a:p>
            <a:pPr marL="411162" lvl="0" indent="-228600">
              <a:buFont typeface="+mj-lt"/>
              <a:buAutoNum type="arabicPeriod"/>
            </a:pPr>
            <a:r>
              <a:rPr lang="en-US" sz="800" dirty="0"/>
              <a:t>Haas B, </a:t>
            </a:r>
            <a:r>
              <a:rPr lang="en-US" sz="800" dirty="0" err="1"/>
              <a:t>Kalra</a:t>
            </a:r>
            <a:r>
              <a:rPr lang="en-US" sz="800" dirty="0"/>
              <a:t> V, Raghu M, </a:t>
            </a:r>
            <a:r>
              <a:rPr lang="en-US" sz="800" dirty="0" err="1"/>
              <a:t>Philpotts</a:t>
            </a:r>
            <a:r>
              <a:rPr lang="en-US" sz="800" dirty="0"/>
              <a:t> L. Performance of digital breast </a:t>
            </a:r>
            <a:r>
              <a:rPr lang="en-US" sz="800" dirty="0" err="1"/>
              <a:t>tomosynthesis</a:t>
            </a:r>
            <a:r>
              <a:rPr lang="en-US" sz="800" dirty="0"/>
              <a:t> compared to conventional mammography for breast screening. Radiological society of North America annual meeting. Chicago, Il, 2012.</a:t>
            </a:r>
          </a:p>
          <a:p>
            <a:pPr marL="411162" lvl="0" indent="-228600">
              <a:buFont typeface="+mj-lt"/>
              <a:buAutoNum type="arabicPeriod"/>
            </a:pPr>
            <a:r>
              <a:rPr lang="en-US" sz="800" dirty="0" err="1"/>
              <a:t>Destounis</a:t>
            </a:r>
            <a:r>
              <a:rPr lang="en-US" sz="800" dirty="0"/>
              <a:t> S, Murphy P, Seifert P, Somerville P, </a:t>
            </a:r>
            <a:r>
              <a:rPr lang="en-US" sz="800" dirty="0" err="1"/>
              <a:t>Paulis</a:t>
            </a:r>
            <a:r>
              <a:rPr lang="en-US" sz="800" dirty="0"/>
              <a:t> L, Cavanaugh D, </a:t>
            </a:r>
            <a:r>
              <a:rPr lang="en-US" sz="800" dirty="0" err="1"/>
              <a:t>Arieno</a:t>
            </a:r>
            <a:r>
              <a:rPr lang="en-US" sz="800" dirty="0"/>
              <a:t> A, Morgan R. “Experience with Combination 2D/3D Breast </a:t>
            </a:r>
            <a:r>
              <a:rPr lang="en-US" sz="800" dirty="0" err="1"/>
              <a:t>Tomosynthesis</a:t>
            </a:r>
            <a:r>
              <a:rPr lang="en-US" sz="800" dirty="0"/>
              <a:t> </a:t>
            </a:r>
            <a:r>
              <a:rPr lang="en-US" sz="800" dirty="0" err="1"/>
              <a:t>vs</a:t>
            </a:r>
            <a:r>
              <a:rPr lang="en-US" sz="800" dirty="0"/>
              <a:t> FFDM in the Screening Environment.” (paper presented at the Radiological Society of North America. Chicago, Il, November 2012.)</a:t>
            </a:r>
          </a:p>
          <a:p>
            <a:pPr marL="411162" lvl="0" indent="-228600">
              <a:buFont typeface="+mj-lt"/>
              <a:buAutoNum type="arabicPeriod"/>
            </a:pPr>
            <a:r>
              <a:rPr lang="en-US" sz="800" dirty="0" err="1"/>
              <a:t>Bernardi</a:t>
            </a:r>
            <a:r>
              <a:rPr lang="en-US" sz="800" dirty="0"/>
              <a:t> D, </a:t>
            </a:r>
            <a:r>
              <a:rPr lang="en-US" sz="800" dirty="0" err="1"/>
              <a:t>Ciatto</a:t>
            </a:r>
            <a:r>
              <a:rPr lang="en-US" sz="800" dirty="0"/>
              <a:t> S, </a:t>
            </a:r>
            <a:r>
              <a:rPr lang="en-US" sz="800" dirty="0" err="1"/>
              <a:t>Pellegrini</a:t>
            </a:r>
            <a:r>
              <a:rPr lang="en-US" sz="800" dirty="0"/>
              <a:t> M, </a:t>
            </a:r>
            <a:r>
              <a:rPr lang="en-US" sz="800" dirty="0" err="1"/>
              <a:t>Tuttobene</a:t>
            </a:r>
            <a:r>
              <a:rPr lang="en-US" sz="800" dirty="0"/>
              <a:t> P, </a:t>
            </a:r>
            <a:r>
              <a:rPr lang="en-US" sz="800" dirty="0" err="1"/>
              <a:t>Fanto</a:t>
            </a:r>
            <a:r>
              <a:rPr lang="en-US" sz="800" dirty="0"/>
              <a:t>' C, </a:t>
            </a:r>
            <a:r>
              <a:rPr lang="en-US" sz="800" dirty="0" err="1"/>
              <a:t>Valentini</a:t>
            </a:r>
            <a:r>
              <a:rPr lang="en-US" sz="800" dirty="0"/>
              <a:t> M, Michele SD, </a:t>
            </a:r>
            <a:r>
              <a:rPr lang="en-US" sz="800" dirty="0" err="1"/>
              <a:t>Peterlongo</a:t>
            </a:r>
            <a:r>
              <a:rPr lang="en-US" sz="800" dirty="0"/>
              <a:t> P, </a:t>
            </a:r>
            <a:r>
              <a:rPr lang="en-US" sz="800" dirty="0" err="1"/>
              <a:t>Houssami</a:t>
            </a:r>
            <a:r>
              <a:rPr lang="en-US" sz="800" dirty="0"/>
              <a:t> N. Prospective study of breast </a:t>
            </a:r>
            <a:r>
              <a:rPr lang="en-US" sz="800" dirty="0" err="1"/>
              <a:t>tomosynthesis</a:t>
            </a:r>
            <a:r>
              <a:rPr lang="en-US" sz="800" dirty="0"/>
              <a:t> as a triage to assessment in screening. Breast Cancer Res Treat. 2012 May;133(1):267-71. </a:t>
            </a:r>
            <a:r>
              <a:rPr lang="en-US" sz="800" dirty="0" err="1"/>
              <a:t>doi</a:t>
            </a:r>
            <a:r>
              <a:rPr lang="en-US" sz="800" dirty="0"/>
              <a:t>: 10.1007/s10549-012-1959-y. </a:t>
            </a:r>
            <a:r>
              <a:rPr lang="en-US" sz="800" dirty="0" err="1"/>
              <a:t>Epub</a:t>
            </a:r>
            <a:r>
              <a:rPr lang="en-US" sz="800" dirty="0"/>
              <a:t> 2012 Jan 22. </a:t>
            </a:r>
          </a:p>
          <a:p>
            <a:pPr marL="411162" lvl="0" indent="-228600">
              <a:buFont typeface="+mj-lt"/>
              <a:buAutoNum type="arabicPeriod"/>
            </a:pPr>
            <a:r>
              <a:rPr lang="en-US" sz="800" dirty="0" err="1"/>
              <a:t>Zuley</a:t>
            </a:r>
            <a:r>
              <a:rPr lang="en-US" sz="800" dirty="0"/>
              <a:t> ML, </a:t>
            </a:r>
            <a:r>
              <a:rPr lang="en-US" sz="800" dirty="0" err="1"/>
              <a:t>Bandos</a:t>
            </a:r>
            <a:r>
              <a:rPr lang="en-US" sz="800" dirty="0"/>
              <a:t> AI, </a:t>
            </a:r>
            <a:r>
              <a:rPr lang="en-US" sz="800" dirty="0" err="1"/>
              <a:t>Ganott</a:t>
            </a:r>
            <a:r>
              <a:rPr lang="en-US" sz="800" dirty="0"/>
              <a:t> MA, </a:t>
            </a:r>
            <a:r>
              <a:rPr lang="en-US" sz="800" dirty="0" err="1"/>
              <a:t>Sumkin</a:t>
            </a:r>
            <a:r>
              <a:rPr lang="en-US" sz="800" dirty="0"/>
              <a:t> JH, Kelly AE, </a:t>
            </a:r>
            <a:r>
              <a:rPr lang="en-US" sz="800" dirty="0" err="1"/>
              <a:t>Catullo</a:t>
            </a:r>
            <a:r>
              <a:rPr lang="en-US" sz="800" dirty="0"/>
              <a:t> VJ, </a:t>
            </a:r>
            <a:r>
              <a:rPr lang="en-US" sz="800" dirty="0" err="1"/>
              <a:t>Rathfon</a:t>
            </a:r>
            <a:r>
              <a:rPr lang="en-US" sz="800" dirty="0"/>
              <a:t> GY, Lu AH, </a:t>
            </a:r>
            <a:r>
              <a:rPr lang="en-US" sz="800" dirty="0" err="1"/>
              <a:t>Gur</a:t>
            </a:r>
            <a:r>
              <a:rPr lang="en-US" sz="800" dirty="0"/>
              <a:t> D. Digital breast </a:t>
            </a:r>
            <a:r>
              <a:rPr lang="en-US" sz="800" dirty="0" err="1"/>
              <a:t>tomosynthesis</a:t>
            </a:r>
            <a:r>
              <a:rPr lang="en-US" sz="800" dirty="0"/>
              <a:t> versus supplemental diagnostic mammographic views for evaluation of </a:t>
            </a:r>
            <a:r>
              <a:rPr lang="en-US" sz="800" dirty="0" err="1"/>
              <a:t>noncalcified</a:t>
            </a:r>
            <a:r>
              <a:rPr lang="en-US" sz="800" dirty="0"/>
              <a:t> breast lesions. Radiology. 2013 Jan;266(1):89-95. </a:t>
            </a:r>
            <a:r>
              <a:rPr lang="en-US" sz="800" dirty="0" err="1"/>
              <a:t>doi</a:t>
            </a:r>
            <a:r>
              <a:rPr lang="en-US" sz="800" dirty="0"/>
              <a:t>: 10.1148/radiol.12120552. </a:t>
            </a:r>
            <a:r>
              <a:rPr lang="en-US" sz="800" dirty="0" err="1"/>
              <a:t>Epub</a:t>
            </a:r>
            <a:r>
              <a:rPr lang="en-US" sz="800" dirty="0"/>
              <a:t> 2012 Nov 9. </a:t>
            </a:r>
          </a:p>
          <a:p>
            <a:pPr marL="411162" lvl="0" indent="-228600">
              <a:buFont typeface="+mj-lt"/>
              <a:buAutoNum type="arabicPeriod"/>
            </a:pPr>
            <a:r>
              <a:rPr lang="en-US" sz="800" dirty="0"/>
              <a:t>Dang P, Humphrey K, Freer P, Halpern E, </a:t>
            </a:r>
            <a:r>
              <a:rPr lang="en-US" sz="800" dirty="0" err="1"/>
              <a:t>Saksena</a:t>
            </a:r>
            <a:r>
              <a:rPr lang="en-US" sz="800" dirty="0"/>
              <a:t> M, Rafferty E. “Comparison of Lesion Detection and Characterization in Invasive Cancers Using Breast </a:t>
            </a:r>
            <a:r>
              <a:rPr lang="en-US" sz="800" dirty="0" err="1"/>
              <a:t>Tomosynthesis</a:t>
            </a:r>
            <a:r>
              <a:rPr lang="en-US" sz="800" dirty="0"/>
              <a:t> versus Conventional Mammography” (paper presented at the annual meeting of the Radiological Society of North America, Chicago, Il, December 2013).</a:t>
            </a:r>
          </a:p>
          <a:p>
            <a:pPr marL="411162" lvl="0" indent="-228600">
              <a:buFont typeface="+mj-lt"/>
              <a:buAutoNum type="arabicPeriod"/>
            </a:pPr>
            <a:r>
              <a:rPr lang="en-US" sz="800" dirty="0"/>
              <a:t>Rafferty EA, Park JM, </a:t>
            </a:r>
            <a:r>
              <a:rPr lang="en-US" sz="800" dirty="0" err="1"/>
              <a:t>Philpotts</a:t>
            </a:r>
            <a:r>
              <a:rPr lang="en-US" sz="800" dirty="0"/>
              <a:t> LE, </a:t>
            </a:r>
            <a:r>
              <a:rPr lang="en-US" sz="800" dirty="0" err="1"/>
              <a:t>Poplack</a:t>
            </a:r>
            <a:r>
              <a:rPr lang="en-US" sz="800" dirty="0"/>
              <a:t> SP, </a:t>
            </a:r>
            <a:r>
              <a:rPr lang="en-US" sz="800" dirty="0" err="1"/>
              <a:t>Sumkin</a:t>
            </a:r>
            <a:r>
              <a:rPr lang="en-US" sz="800" dirty="0"/>
              <a:t> JH, Halpern EF, Niklason LT. Assessing radiologist performance using combined digital mammography and breast </a:t>
            </a:r>
            <a:r>
              <a:rPr lang="en-US" sz="800" dirty="0" err="1"/>
              <a:t>tomosynthesis</a:t>
            </a:r>
            <a:r>
              <a:rPr lang="en-US" sz="800" dirty="0"/>
              <a:t> compared with digital mammography alone: results of a multicenter, </a:t>
            </a:r>
            <a:r>
              <a:rPr lang="en-US" sz="800" dirty="0" err="1"/>
              <a:t>multireader</a:t>
            </a:r>
            <a:r>
              <a:rPr lang="en-US" sz="800" dirty="0"/>
              <a:t> trial. Radiology. 2013 Jan;266(1):104-13. </a:t>
            </a:r>
            <a:r>
              <a:rPr lang="en-US" sz="800" dirty="0" err="1"/>
              <a:t>doi</a:t>
            </a:r>
            <a:r>
              <a:rPr lang="en-US" sz="800" dirty="0"/>
              <a:t>: 10.1148/radiol.12120674. </a:t>
            </a:r>
            <a:r>
              <a:rPr lang="en-US" sz="800" dirty="0" err="1"/>
              <a:t>Epub</a:t>
            </a:r>
            <a:r>
              <a:rPr lang="en-US" sz="800" dirty="0"/>
              <a:t> 2012 Nov 20</a:t>
            </a:r>
          </a:p>
          <a:p>
            <a:pPr marL="411162" lvl="0" indent="-228600">
              <a:buFont typeface="+mj-lt"/>
              <a:buAutoNum type="arabicPeriod"/>
            </a:pPr>
            <a:r>
              <a:rPr lang="en-US" sz="800" dirty="0" err="1"/>
              <a:t>Skaane</a:t>
            </a:r>
            <a:r>
              <a:rPr lang="en-US" sz="800" dirty="0"/>
              <a:t> P, </a:t>
            </a:r>
            <a:r>
              <a:rPr lang="en-US" sz="800" dirty="0" err="1"/>
              <a:t>Bandos</a:t>
            </a:r>
            <a:r>
              <a:rPr lang="en-US" sz="800" dirty="0"/>
              <a:t> AI, </a:t>
            </a:r>
            <a:r>
              <a:rPr lang="en-US" sz="800" dirty="0" err="1"/>
              <a:t>Eben</a:t>
            </a:r>
            <a:r>
              <a:rPr lang="en-US" sz="800" dirty="0"/>
              <a:t> EB, </a:t>
            </a:r>
            <a:r>
              <a:rPr lang="en-US" sz="800" dirty="0" err="1"/>
              <a:t>Jebsen</a:t>
            </a:r>
            <a:r>
              <a:rPr lang="en-US" sz="800" dirty="0"/>
              <a:t> IN, </a:t>
            </a:r>
            <a:r>
              <a:rPr lang="en-US" sz="800" dirty="0" err="1"/>
              <a:t>Krager</a:t>
            </a:r>
            <a:r>
              <a:rPr lang="en-US" sz="800" dirty="0"/>
              <a:t> M, </a:t>
            </a:r>
            <a:r>
              <a:rPr lang="en-US" sz="800" dirty="0" err="1"/>
              <a:t>Haakenaasen</a:t>
            </a:r>
            <a:r>
              <a:rPr lang="en-US" sz="800" dirty="0"/>
              <a:t> U, </a:t>
            </a:r>
            <a:r>
              <a:rPr lang="en-US" sz="800" dirty="0" err="1"/>
              <a:t>Ekseth</a:t>
            </a:r>
            <a:r>
              <a:rPr lang="en-US" sz="800" dirty="0"/>
              <a:t> U, </a:t>
            </a:r>
            <a:r>
              <a:rPr lang="en-US" sz="800" dirty="0" err="1"/>
              <a:t>Izadi</a:t>
            </a:r>
            <a:r>
              <a:rPr lang="en-US" sz="800" dirty="0"/>
              <a:t> M, </a:t>
            </a:r>
            <a:r>
              <a:rPr lang="en-US" sz="800" dirty="0" err="1"/>
              <a:t>Hofvind</a:t>
            </a:r>
            <a:r>
              <a:rPr lang="en-US" sz="800" dirty="0"/>
              <a:t> S, </a:t>
            </a:r>
            <a:r>
              <a:rPr lang="en-US" sz="800" dirty="0" err="1"/>
              <a:t>Gullien</a:t>
            </a:r>
            <a:r>
              <a:rPr lang="en-US" sz="800" dirty="0"/>
              <a:t> R. Two-View Digital Breast </a:t>
            </a:r>
            <a:r>
              <a:rPr lang="en-US" sz="800" dirty="0" err="1"/>
              <a:t>Tomosynthesis</a:t>
            </a:r>
            <a:r>
              <a:rPr lang="en-US" sz="800" dirty="0"/>
              <a:t> Screening with Synthetically Reconstructed Projection Images: Comparison with Digital Breast </a:t>
            </a:r>
            <a:r>
              <a:rPr lang="en-US" sz="800" dirty="0" err="1"/>
              <a:t>Tomosynthesis</a:t>
            </a:r>
            <a:r>
              <a:rPr lang="en-US" sz="800" dirty="0"/>
              <a:t> with Full-Field Digital Mammographic Images. Radiology. 2014 Jan 24:131391.</a:t>
            </a:r>
          </a:p>
          <a:p>
            <a:pPr marL="411162" lvl="0" indent="-228600">
              <a:buFont typeface="+mj-lt"/>
              <a:buAutoNum type="arabicPeriod"/>
            </a:pPr>
            <a:r>
              <a:rPr lang="en-US" sz="800" dirty="0"/>
              <a:t>Rafferty EA, Niklason L. “FFDM versus FFDM with </a:t>
            </a:r>
            <a:r>
              <a:rPr lang="en-US" sz="800" dirty="0" err="1"/>
              <a:t>tomosynthesis</a:t>
            </a:r>
            <a:r>
              <a:rPr lang="en-US" sz="800" dirty="0"/>
              <a:t> for women with </a:t>
            </a:r>
            <a:r>
              <a:rPr lang="en-US" sz="800" dirty="0" err="1"/>
              <a:t>radiologically</a:t>
            </a:r>
            <a:r>
              <a:rPr lang="en-US" sz="800" dirty="0"/>
              <a:t> dense breasts: an enriched retrospective reader study.” (paper presented at the annual meeting for the Radiological Society of North America. Chicago, Il, November 2011</a:t>
            </a:r>
            <a:r>
              <a:rPr lang="en-US" sz="800" dirty="0" smtClean="0"/>
              <a:t>).</a:t>
            </a:r>
          </a:p>
          <a:p>
            <a:pPr marL="411162" indent="-228600">
              <a:buFont typeface="+mj-lt"/>
              <a:buAutoNum type="arabicPeriod"/>
            </a:pPr>
            <a:r>
              <a:rPr lang="en-US" sz="800" dirty="0" err="1"/>
              <a:t>Zuley</a:t>
            </a:r>
            <a:r>
              <a:rPr lang="en-US" sz="800" dirty="0"/>
              <a:t> ML, </a:t>
            </a:r>
            <a:r>
              <a:rPr lang="en-US" sz="800" dirty="0" err="1"/>
              <a:t>Guo</a:t>
            </a:r>
            <a:r>
              <a:rPr lang="en-US" sz="800" dirty="0"/>
              <a:t> B, </a:t>
            </a:r>
            <a:r>
              <a:rPr lang="en-US" sz="800" dirty="0" err="1"/>
              <a:t>Catullo</a:t>
            </a:r>
            <a:r>
              <a:rPr lang="en-US" sz="800" dirty="0"/>
              <a:t> VJ, Chough DM, Kelly AE, Lu AH, </a:t>
            </a:r>
            <a:r>
              <a:rPr lang="en-US" sz="800" dirty="0" err="1"/>
              <a:t>Rathfon</a:t>
            </a:r>
            <a:r>
              <a:rPr lang="en-US" sz="800" dirty="0"/>
              <a:t> GY, Lee Spangler M, </a:t>
            </a:r>
            <a:r>
              <a:rPr lang="en-US" sz="800" dirty="0" err="1"/>
              <a:t>Sumkin</a:t>
            </a:r>
            <a:r>
              <a:rPr lang="en-US" sz="800" dirty="0"/>
              <a:t> JH, Wallace LP, </a:t>
            </a:r>
            <a:r>
              <a:rPr lang="en-US" sz="800" dirty="0" err="1"/>
              <a:t>Bandos</a:t>
            </a:r>
            <a:r>
              <a:rPr lang="en-US" sz="800" dirty="0"/>
              <a:t> AI. Comparison of Two-dimensional Synthesized Mammograms versus Original Digital Mammograms Alone and in Combination with </a:t>
            </a:r>
            <a:r>
              <a:rPr lang="en-US" sz="800" dirty="0" err="1"/>
              <a:t>Tomosynthesis</a:t>
            </a:r>
            <a:r>
              <a:rPr lang="en-US" sz="800" dirty="0"/>
              <a:t> Images. Radiology. 2014 Jan 21:131530</a:t>
            </a:r>
            <a:r>
              <a:rPr lang="en-US" sz="800" dirty="0" smtClean="0"/>
              <a:t>.</a:t>
            </a:r>
            <a:endParaRPr lang="en-US" sz="800" dirty="0"/>
          </a:p>
        </p:txBody>
      </p:sp>
      <p:sp>
        <p:nvSpPr>
          <p:cNvPr id="3" name="Slide Number Placeholder 2"/>
          <p:cNvSpPr>
            <a:spLocks noGrp="1"/>
          </p:cNvSpPr>
          <p:nvPr>
            <p:ph type="sldNum" sz="quarter" idx="10"/>
          </p:nvPr>
        </p:nvSpPr>
        <p:spPr/>
        <p:txBody>
          <a:bodyPr/>
          <a:lstStyle/>
          <a:p>
            <a:fld id="{D3874C01-EDB3-D042-A019-6607E9450077}" type="slidenum">
              <a:rPr lang="en-US" smtClean="0"/>
              <a:pPr/>
              <a:t>18</a:t>
            </a:fld>
            <a:endParaRPr lang="en-US"/>
          </a:p>
        </p:txBody>
      </p:sp>
    </p:spTree>
    <p:extLst>
      <p:ext uri="{BB962C8B-B14F-4D97-AF65-F5344CB8AC3E}">
        <p14:creationId xmlns:p14="http://schemas.microsoft.com/office/powerpoint/2010/main" val="18157746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2060"/>
                </a:solidFill>
              </a:rPr>
              <a:t>Historical Impact and Prevalence </a:t>
            </a:r>
            <a:endParaRPr lang="en-US" dirty="0">
              <a:solidFill>
                <a:srgbClr val="002060"/>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60683789"/>
              </p:ext>
            </p:extLst>
          </p:nvPr>
        </p:nvGraphicFramePr>
        <p:xfrm>
          <a:off x="223762" y="1297858"/>
          <a:ext cx="8581571" cy="30147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2301787" y="4104839"/>
            <a:ext cx="4425519" cy="230619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8878529" y="6540598"/>
            <a:ext cx="118990" cy="215444"/>
          </a:xfrm>
          <a:prstGeom prst="rect">
            <a:avLst/>
          </a:prstGeom>
          <a:noFill/>
        </p:spPr>
        <p:txBody>
          <a:bodyPr wrap="square" rtlCol="0">
            <a:spAutoFit/>
          </a:bodyPr>
          <a:lstStyle/>
          <a:p>
            <a:r>
              <a:rPr lang="en-US" sz="800" dirty="0" smtClean="0"/>
              <a:t>2</a:t>
            </a:r>
            <a:endParaRPr lang="en-US" sz="800" dirty="0"/>
          </a:p>
        </p:txBody>
      </p:sp>
      <p:sp>
        <p:nvSpPr>
          <p:cNvPr id="8" name="Slide Number Placeholder 7"/>
          <p:cNvSpPr>
            <a:spLocks noGrp="1"/>
          </p:cNvSpPr>
          <p:nvPr>
            <p:ph type="sldNum" sz="quarter" idx="10"/>
          </p:nvPr>
        </p:nvSpPr>
        <p:spPr/>
        <p:txBody>
          <a:bodyPr/>
          <a:lstStyle/>
          <a:p>
            <a:fld id="{D3874C01-EDB3-D042-A019-6607E9450077}" type="slidenum">
              <a:rPr lang="en-US" smtClean="0"/>
              <a:pPr/>
              <a:t>2</a:t>
            </a:fld>
            <a:endParaRPr lang="en-US"/>
          </a:p>
        </p:txBody>
      </p:sp>
    </p:spTree>
    <p:extLst>
      <p:ext uri="{BB962C8B-B14F-4D97-AF65-F5344CB8AC3E}">
        <p14:creationId xmlns:p14="http://schemas.microsoft.com/office/powerpoint/2010/main" val="37179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half" idx="1"/>
            <p:extLst>
              <p:ext uri="{D42A27DB-BD31-4B8C-83A1-F6EECF244321}">
                <p14:modId xmlns:p14="http://schemas.microsoft.com/office/powerpoint/2010/main" val="3834392794"/>
              </p:ext>
            </p:extLst>
          </p:nvPr>
        </p:nvGraphicFramePr>
        <p:xfrm>
          <a:off x="350763" y="1417639"/>
          <a:ext cx="7972438"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0"/>
          </p:nvPr>
        </p:nvSpPr>
        <p:spPr/>
        <p:txBody>
          <a:bodyPr/>
          <a:lstStyle/>
          <a:p>
            <a:fld id="{D3874C01-EDB3-D042-A019-6607E9450077}" type="slidenum">
              <a:rPr lang="en-US" smtClean="0"/>
              <a:pPr/>
              <a:t>3</a:t>
            </a:fld>
            <a:endParaRPr lang="en-US"/>
          </a:p>
        </p:txBody>
      </p:sp>
      <p:sp>
        <p:nvSpPr>
          <p:cNvPr id="4" name="Title 3"/>
          <p:cNvSpPr>
            <a:spLocks noGrp="1"/>
          </p:cNvSpPr>
          <p:nvPr>
            <p:ph type="title"/>
          </p:nvPr>
        </p:nvSpPr>
        <p:spPr>
          <a:xfrm>
            <a:off x="350763" y="274639"/>
            <a:ext cx="4752179" cy="1143000"/>
          </a:xfrm>
        </p:spPr>
        <p:txBody>
          <a:bodyPr/>
          <a:lstStyle/>
          <a:p>
            <a:r>
              <a:rPr lang="en-US" dirty="0">
                <a:solidFill>
                  <a:srgbClr val="002060"/>
                </a:solidFill>
              </a:rPr>
              <a:t>2D Mammography Challenges</a:t>
            </a:r>
          </a:p>
        </p:txBody>
      </p:sp>
      <p:pic>
        <p:nvPicPr>
          <p:cNvPr id="6" name="Picture 5"/>
          <p:cNvPicPr>
            <a:picLocks noChangeAspect="1"/>
          </p:cNvPicPr>
          <p:nvPr/>
        </p:nvPicPr>
        <p:blipFill>
          <a:blip r:embed="rId8"/>
          <a:stretch>
            <a:fillRect/>
          </a:stretch>
        </p:blipFill>
        <p:spPr>
          <a:xfrm>
            <a:off x="4950347" y="-179518"/>
            <a:ext cx="4572396" cy="357866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738075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half" idx="1"/>
            <p:extLst>
              <p:ext uri="{D42A27DB-BD31-4B8C-83A1-F6EECF244321}">
                <p14:modId xmlns:p14="http://schemas.microsoft.com/office/powerpoint/2010/main" val="215706634"/>
              </p:ext>
            </p:extLst>
          </p:nvPr>
        </p:nvGraphicFramePr>
        <p:xfrm>
          <a:off x="524329" y="1417639"/>
          <a:ext cx="8107437"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0"/>
          </p:nvPr>
        </p:nvSpPr>
        <p:spPr>
          <a:xfrm>
            <a:off x="8932069" y="6492875"/>
            <a:ext cx="423862" cy="365125"/>
          </a:xfrm>
        </p:spPr>
        <p:txBody>
          <a:bodyPr/>
          <a:lstStyle/>
          <a:p>
            <a:fld id="{D3874C01-EDB3-D042-A019-6607E9450077}" type="slidenum">
              <a:rPr lang="en-US" smtClean="0"/>
              <a:pPr/>
              <a:t>4</a:t>
            </a:fld>
            <a:endParaRPr lang="en-US"/>
          </a:p>
        </p:txBody>
      </p:sp>
      <p:sp>
        <p:nvSpPr>
          <p:cNvPr id="4" name="Title 3"/>
          <p:cNvSpPr>
            <a:spLocks noGrp="1"/>
          </p:cNvSpPr>
          <p:nvPr>
            <p:ph type="title"/>
          </p:nvPr>
        </p:nvSpPr>
        <p:spPr/>
        <p:txBody>
          <a:bodyPr/>
          <a:lstStyle/>
          <a:p>
            <a:r>
              <a:rPr lang="en-US" dirty="0">
                <a:solidFill>
                  <a:srgbClr val="002060"/>
                </a:solidFill>
              </a:rPr>
              <a:t>2D Mammography Challenges – </a:t>
            </a:r>
            <a:br>
              <a:rPr lang="en-US" dirty="0">
                <a:solidFill>
                  <a:srgbClr val="002060"/>
                </a:solidFill>
              </a:rPr>
            </a:br>
            <a:r>
              <a:rPr lang="en-US" dirty="0">
                <a:solidFill>
                  <a:srgbClr val="002060"/>
                </a:solidFill>
              </a:rPr>
              <a:t>Impact on Your Practice </a:t>
            </a:r>
          </a:p>
        </p:txBody>
      </p:sp>
      <p:pic>
        <p:nvPicPr>
          <p:cNvPr id="6" name="Picture 5"/>
          <p:cNvPicPr>
            <a:picLocks noChangeAspect="1"/>
          </p:cNvPicPr>
          <p:nvPr/>
        </p:nvPicPr>
        <p:blipFill>
          <a:blip r:embed="rId8"/>
          <a:stretch>
            <a:fillRect/>
          </a:stretch>
        </p:blipFill>
        <p:spPr>
          <a:xfrm>
            <a:off x="1093881" y="4487117"/>
            <a:ext cx="6968332" cy="2005758"/>
          </a:xfrm>
          <a:prstGeom prst="rect">
            <a:avLst/>
          </a:prstGeom>
        </p:spPr>
      </p:pic>
    </p:spTree>
    <p:extLst>
      <p:ext uri="{BB962C8B-B14F-4D97-AF65-F5344CB8AC3E}">
        <p14:creationId xmlns:p14="http://schemas.microsoft.com/office/powerpoint/2010/main" val="32422829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2060"/>
                </a:solidFill>
              </a:rPr>
              <a:t>Genius</a:t>
            </a:r>
            <a:r>
              <a:rPr lang="en-US" baseline="30000" dirty="0" smtClean="0">
                <a:solidFill>
                  <a:srgbClr val="002060"/>
                </a:solidFill>
                <a:latin typeface="Arial" panose="020B0604020202020204" pitchFamily="34" charset="0"/>
                <a:cs typeface="Arial" panose="020B0604020202020204" pitchFamily="34" charset="0"/>
              </a:rPr>
              <a:t>™</a:t>
            </a:r>
            <a:r>
              <a:rPr lang="en-US" dirty="0">
                <a:solidFill>
                  <a:srgbClr val="002060"/>
                </a:solidFill>
              </a:rPr>
              <a:t> </a:t>
            </a:r>
            <a:r>
              <a:rPr lang="en-US" dirty="0" smtClean="0">
                <a:solidFill>
                  <a:srgbClr val="002060"/>
                </a:solidFill>
              </a:rPr>
              <a:t>3D MAMMOGRAPHY</a:t>
            </a:r>
            <a:r>
              <a:rPr lang="en-US" baseline="30000" dirty="0" smtClean="0">
                <a:solidFill>
                  <a:srgbClr val="002060"/>
                </a:solidFill>
                <a:latin typeface="Arial" panose="020B0604020202020204" pitchFamily="34" charset="0"/>
                <a:cs typeface="Arial" panose="020B0604020202020204" pitchFamily="34" charset="0"/>
              </a:rPr>
              <a:t>™</a:t>
            </a:r>
            <a:r>
              <a:rPr lang="en-US" dirty="0" smtClean="0">
                <a:solidFill>
                  <a:srgbClr val="002060"/>
                </a:solidFill>
              </a:rPr>
              <a:t> </a:t>
            </a:r>
            <a:r>
              <a:rPr lang="en-US" dirty="0">
                <a:solidFill>
                  <a:srgbClr val="002060"/>
                </a:solidFill>
              </a:rPr>
              <a:t>Exams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81115415"/>
              </p:ext>
            </p:extLst>
          </p:nvPr>
        </p:nvGraphicFramePr>
        <p:xfrm>
          <a:off x="422787" y="1278194"/>
          <a:ext cx="8202931" cy="47168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17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2209" y="3852421"/>
            <a:ext cx="8344086" cy="2404228"/>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50763" y="6209666"/>
            <a:ext cx="2965269" cy="261610"/>
          </a:xfrm>
          <a:prstGeom prst="rect">
            <a:avLst/>
          </a:prstGeom>
          <a:noFill/>
        </p:spPr>
        <p:txBody>
          <a:bodyPr wrap="square" rtlCol="0">
            <a:spAutoFit/>
          </a:bodyPr>
          <a:lstStyle/>
          <a:p>
            <a:r>
              <a:rPr lang="en-US" sz="1100" dirty="0" smtClean="0"/>
              <a:t>*Data on file Hologic</a:t>
            </a:r>
            <a:endParaRPr lang="en-US" sz="1100" dirty="0"/>
          </a:p>
        </p:txBody>
      </p:sp>
      <p:sp>
        <p:nvSpPr>
          <p:cNvPr id="6" name="Slide Number Placeholder 5"/>
          <p:cNvSpPr>
            <a:spLocks noGrp="1"/>
          </p:cNvSpPr>
          <p:nvPr>
            <p:ph type="sldNum" sz="quarter" idx="10"/>
          </p:nvPr>
        </p:nvSpPr>
        <p:spPr>
          <a:xfrm>
            <a:off x="8932069" y="6471276"/>
            <a:ext cx="423862" cy="365125"/>
          </a:xfrm>
        </p:spPr>
        <p:txBody>
          <a:bodyPr/>
          <a:lstStyle/>
          <a:p>
            <a:fld id="{D3874C01-EDB3-D042-A019-6607E9450077}" type="slidenum">
              <a:rPr lang="en-US" smtClean="0"/>
              <a:pPr/>
              <a:t>5</a:t>
            </a:fld>
            <a:endParaRPr lang="en-US"/>
          </a:p>
        </p:txBody>
      </p:sp>
    </p:spTree>
    <p:extLst>
      <p:ext uri="{BB962C8B-B14F-4D97-AF65-F5344CB8AC3E}">
        <p14:creationId xmlns:p14="http://schemas.microsoft.com/office/powerpoint/2010/main" val="29241433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idx="4294967295"/>
          </p:nvPr>
        </p:nvSpPr>
        <p:spPr>
          <a:xfrm>
            <a:off x="521111" y="495300"/>
            <a:ext cx="8046192" cy="1143000"/>
          </a:xfrm>
        </p:spPr>
        <p:txBody>
          <a:bodyPr>
            <a:noAutofit/>
          </a:bodyPr>
          <a:lstStyle/>
          <a:p>
            <a:pPr algn="l"/>
            <a:r>
              <a:rPr lang="en-US" sz="3200" dirty="0" smtClean="0">
                <a:solidFill>
                  <a:srgbClr val="002060"/>
                </a:solidFill>
                <a:latin typeface="+mn-lt"/>
                <a:cs typeface="+mj-cs"/>
              </a:rPr>
              <a:t>Clinical Benefits of Genius</a:t>
            </a:r>
            <a:r>
              <a:rPr lang="en-US" sz="3200" baseline="30000" dirty="0" smtClean="0">
                <a:solidFill>
                  <a:srgbClr val="002060"/>
                </a:solidFill>
                <a:latin typeface="+mn-lt"/>
                <a:cs typeface="+mj-cs"/>
              </a:rPr>
              <a:t>™</a:t>
            </a:r>
            <a:r>
              <a:rPr lang="en-US" sz="3200" dirty="0" smtClean="0">
                <a:solidFill>
                  <a:srgbClr val="002060"/>
                </a:solidFill>
                <a:latin typeface="+mn-lt"/>
                <a:cs typeface="+mj-cs"/>
              </a:rPr>
              <a:t> 3D MAMMOGRAPHY</a:t>
            </a:r>
            <a:r>
              <a:rPr lang="en-US" sz="3200" baseline="30000" dirty="0" smtClean="0">
                <a:solidFill>
                  <a:srgbClr val="002060"/>
                </a:solidFill>
                <a:latin typeface="+mn-lt"/>
                <a:cs typeface="+mj-cs"/>
              </a:rPr>
              <a:t>™ </a:t>
            </a:r>
            <a:r>
              <a:rPr lang="en-US" sz="3200" dirty="0" smtClean="0">
                <a:solidFill>
                  <a:srgbClr val="002060"/>
                </a:solidFill>
                <a:latin typeface="+mn-lt"/>
                <a:cs typeface="+mj-cs"/>
              </a:rPr>
              <a:t>exams</a:t>
            </a:r>
            <a:r>
              <a:rPr lang="en-US" sz="3200" dirty="0">
                <a:latin typeface="+mj-lt"/>
                <a:cs typeface="+mj-cs"/>
              </a:rPr>
              <a:t/>
            </a:r>
            <a:br>
              <a:rPr lang="en-US" sz="3200" dirty="0">
                <a:latin typeface="+mj-lt"/>
                <a:cs typeface="+mj-cs"/>
              </a:rPr>
            </a:br>
            <a:endParaRPr lang="en-US" sz="3200" dirty="0">
              <a:latin typeface="+mj-lt"/>
              <a:cs typeface="+mj-cs"/>
            </a:endParaRPr>
          </a:p>
        </p:txBody>
      </p:sp>
      <p:sp>
        <p:nvSpPr>
          <p:cNvPr id="12" name="Rounded Rectangle 11"/>
          <p:cNvSpPr/>
          <p:nvPr/>
        </p:nvSpPr>
        <p:spPr>
          <a:xfrm>
            <a:off x="611349" y="1828800"/>
            <a:ext cx="2539575" cy="2973204"/>
          </a:xfrm>
          <a:prstGeom prst="roundRect">
            <a:avLst>
              <a:gd name="adj" fmla="val 7664"/>
            </a:avLst>
          </a:prstGeom>
          <a:solidFill>
            <a:schemeClr val="accent5">
              <a:lumMod val="20000"/>
              <a:lumOff val="80000"/>
            </a:schemeClr>
          </a:solidFill>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eaLnBrk="0" hangingPunct="0">
              <a:lnSpc>
                <a:spcPct val="90000"/>
              </a:lnSpc>
              <a:spcAft>
                <a:spcPts val="600"/>
              </a:spcAft>
            </a:pPr>
            <a:endParaRPr lang="en-US" sz="2000" dirty="0" smtClean="0">
              <a:solidFill>
                <a:srgbClr val="193E6F"/>
              </a:solidFill>
              <a:latin typeface="Arial"/>
            </a:endParaRPr>
          </a:p>
          <a:p>
            <a:pPr algn="ctr" eaLnBrk="0" hangingPunct="0">
              <a:lnSpc>
                <a:spcPct val="90000"/>
              </a:lnSpc>
              <a:spcAft>
                <a:spcPts val="600"/>
              </a:spcAft>
            </a:pPr>
            <a:r>
              <a:rPr lang="en-US" sz="2000" dirty="0" smtClean="0">
                <a:solidFill>
                  <a:srgbClr val="193E6F"/>
                </a:solidFill>
                <a:latin typeface="Arial"/>
              </a:rPr>
              <a:t>Breast </a:t>
            </a:r>
            <a:r>
              <a:rPr lang="en-US" sz="2000" dirty="0">
                <a:solidFill>
                  <a:srgbClr val="193E6F"/>
                </a:solidFill>
                <a:latin typeface="Arial"/>
              </a:rPr>
              <a:t>cancer screening with </a:t>
            </a:r>
            <a:r>
              <a:rPr lang="en-US" sz="2000" dirty="0" smtClean="0">
                <a:solidFill>
                  <a:srgbClr val="193E6F"/>
                </a:solidFill>
                <a:latin typeface="Arial"/>
              </a:rPr>
              <a:t>Genius</a:t>
            </a:r>
            <a:r>
              <a:rPr lang="en-US" sz="2000" baseline="30000" dirty="0" smtClean="0">
                <a:solidFill>
                  <a:srgbClr val="193E6F"/>
                </a:solidFill>
                <a:latin typeface="Calibri" panose="020F0502020204030204" pitchFamily="34" charset="0"/>
              </a:rPr>
              <a:t>™</a:t>
            </a:r>
            <a:r>
              <a:rPr lang="en-US" sz="2000" dirty="0" smtClean="0">
                <a:solidFill>
                  <a:srgbClr val="193E6F"/>
                </a:solidFill>
                <a:latin typeface="Arial"/>
              </a:rPr>
              <a:t> 3D</a:t>
            </a:r>
            <a:r>
              <a:rPr lang="en-US" sz="2000" baseline="30000" dirty="0" smtClean="0">
                <a:solidFill>
                  <a:srgbClr val="193E6F"/>
                </a:solidFill>
                <a:latin typeface="Calibri" panose="020F0502020204030204" pitchFamily="34" charset="0"/>
              </a:rPr>
              <a:t>™</a:t>
            </a:r>
            <a:r>
              <a:rPr lang="en-US" sz="2000" dirty="0" smtClean="0">
                <a:solidFill>
                  <a:srgbClr val="193E6F"/>
                </a:solidFill>
                <a:latin typeface="Arial"/>
              </a:rPr>
              <a:t> exams </a:t>
            </a:r>
            <a:r>
              <a:rPr lang="en-US" sz="2000" b="1" dirty="0" smtClean="0">
                <a:solidFill>
                  <a:srgbClr val="193E6F"/>
                </a:solidFill>
                <a:latin typeface="Arial"/>
              </a:rPr>
              <a:t>finds invasive cancers missed with conventional 2D mammography</a:t>
            </a:r>
            <a:r>
              <a:rPr lang="en-US" sz="2000" baseline="30000" dirty="0" smtClean="0">
                <a:solidFill>
                  <a:srgbClr val="193E6F"/>
                </a:solidFill>
                <a:latin typeface="Arial"/>
              </a:rPr>
              <a:t>2-5</a:t>
            </a:r>
            <a:endParaRPr lang="en-US" sz="2000" baseline="30000" dirty="0">
              <a:solidFill>
                <a:srgbClr val="193E6F"/>
              </a:solidFill>
              <a:latin typeface="Arial"/>
            </a:endParaRPr>
          </a:p>
        </p:txBody>
      </p:sp>
      <p:sp>
        <p:nvSpPr>
          <p:cNvPr id="14" name="Round Same Side Corner Rectangle 13"/>
          <p:cNvSpPr/>
          <p:nvPr/>
        </p:nvSpPr>
        <p:spPr>
          <a:xfrm>
            <a:off x="611349" y="1828800"/>
            <a:ext cx="2539575" cy="550485"/>
          </a:xfrm>
          <a:prstGeom prst="round2SameRect">
            <a:avLst>
              <a:gd name="adj1" fmla="val 30768"/>
              <a:gd name="adj2" fmla="val 0"/>
            </a:avLst>
          </a:prstGeom>
          <a:solidFill>
            <a:srgbClr val="173D6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prstClr val="white"/>
                </a:solidFill>
                <a:latin typeface="Arial"/>
                <a:cs typeface="Arial"/>
              </a:rPr>
              <a:t>Earlier Detection</a:t>
            </a:r>
            <a:endParaRPr lang="en-US" sz="2000" dirty="0">
              <a:solidFill>
                <a:prstClr val="white"/>
              </a:solidFill>
              <a:latin typeface="Arial"/>
              <a:cs typeface="Arial"/>
            </a:endParaRPr>
          </a:p>
        </p:txBody>
      </p:sp>
      <p:sp>
        <p:nvSpPr>
          <p:cNvPr id="15" name="Rounded Rectangle 14"/>
          <p:cNvSpPr/>
          <p:nvPr/>
        </p:nvSpPr>
        <p:spPr>
          <a:xfrm>
            <a:off x="3262809" y="1828800"/>
            <a:ext cx="2666575" cy="2973204"/>
          </a:xfrm>
          <a:prstGeom prst="roundRect">
            <a:avLst>
              <a:gd name="adj" fmla="val 7664"/>
            </a:avLst>
          </a:prstGeom>
          <a:solidFill>
            <a:schemeClr val="accent5">
              <a:lumMod val="20000"/>
              <a:lumOff val="80000"/>
            </a:schemeClr>
          </a:solidFill>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eaLnBrk="0" hangingPunct="0">
              <a:lnSpc>
                <a:spcPct val="90000"/>
              </a:lnSpc>
              <a:spcAft>
                <a:spcPts val="600"/>
              </a:spcAft>
            </a:pPr>
            <a:r>
              <a:rPr lang="en-US" sz="2000" dirty="0">
                <a:solidFill>
                  <a:srgbClr val="193E6F"/>
                </a:solidFill>
                <a:latin typeface="Arial"/>
              </a:rPr>
              <a:t/>
            </a:r>
            <a:br>
              <a:rPr lang="en-US" sz="2000" dirty="0">
                <a:solidFill>
                  <a:srgbClr val="193E6F"/>
                </a:solidFill>
                <a:latin typeface="Arial"/>
              </a:rPr>
            </a:br>
            <a:r>
              <a:rPr lang="en-US" sz="2000" dirty="0" smtClean="0">
                <a:solidFill>
                  <a:srgbClr val="193E6F"/>
                </a:solidFill>
                <a:latin typeface="Arial"/>
              </a:rPr>
              <a:t>Gives </a:t>
            </a:r>
            <a:r>
              <a:rPr lang="en-US" sz="2000" b="1" dirty="0" smtClean="0">
                <a:solidFill>
                  <a:srgbClr val="193E6F"/>
                </a:solidFill>
                <a:latin typeface="Arial"/>
              </a:rPr>
              <a:t>radiologists the confidence to reduce</a:t>
            </a:r>
            <a:r>
              <a:rPr lang="en-US" sz="2000" dirty="0" smtClean="0">
                <a:solidFill>
                  <a:srgbClr val="193E6F"/>
                </a:solidFill>
                <a:latin typeface="Arial"/>
              </a:rPr>
              <a:t> </a:t>
            </a:r>
            <a:r>
              <a:rPr lang="en-US" sz="2000" b="1" dirty="0" smtClean="0">
                <a:solidFill>
                  <a:srgbClr val="193E6F"/>
                </a:solidFill>
                <a:latin typeface="Arial"/>
              </a:rPr>
              <a:t>recall rates</a:t>
            </a:r>
            <a:r>
              <a:rPr lang="en-US" sz="2000" baseline="30000" dirty="0" smtClean="0">
                <a:solidFill>
                  <a:srgbClr val="193E6F"/>
                </a:solidFill>
                <a:latin typeface="Arial"/>
              </a:rPr>
              <a:t>4-8</a:t>
            </a:r>
            <a:endParaRPr lang="en-US" sz="2000" baseline="30000" dirty="0">
              <a:solidFill>
                <a:srgbClr val="193E6F"/>
              </a:solidFill>
              <a:latin typeface="Arial"/>
            </a:endParaRPr>
          </a:p>
        </p:txBody>
      </p:sp>
      <p:sp>
        <p:nvSpPr>
          <p:cNvPr id="17" name="Rounded Rectangle 16"/>
          <p:cNvSpPr/>
          <p:nvPr/>
        </p:nvSpPr>
        <p:spPr>
          <a:xfrm>
            <a:off x="6027728" y="1828800"/>
            <a:ext cx="2539575" cy="2973204"/>
          </a:xfrm>
          <a:prstGeom prst="roundRect">
            <a:avLst>
              <a:gd name="adj" fmla="val 7664"/>
            </a:avLst>
          </a:prstGeom>
          <a:solidFill>
            <a:schemeClr val="accent5">
              <a:lumMod val="20000"/>
              <a:lumOff val="80000"/>
            </a:schemeClr>
          </a:solidFill>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eaLnBrk="0" hangingPunct="0">
              <a:lnSpc>
                <a:spcPct val="90000"/>
              </a:lnSpc>
              <a:spcAft>
                <a:spcPts val="600"/>
              </a:spcAft>
            </a:pPr>
            <a:endParaRPr lang="en-US" sz="2000" dirty="0" smtClean="0">
              <a:solidFill>
                <a:srgbClr val="193E6F"/>
              </a:solidFill>
              <a:latin typeface="Arial"/>
            </a:endParaRPr>
          </a:p>
          <a:p>
            <a:pPr algn="ctr" eaLnBrk="0" hangingPunct="0">
              <a:lnSpc>
                <a:spcPct val="90000"/>
              </a:lnSpc>
              <a:spcAft>
                <a:spcPts val="600"/>
              </a:spcAft>
            </a:pPr>
            <a:r>
              <a:rPr lang="en-US" sz="2000" dirty="0" smtClean="0">
                <a:solidFill>
                  <a:srgbClr val="193E6F"/>
                </a:solidFill>
                <a:latin typeface="Arial"/>
              </a:rPr>
              <a:t>Masses</a:t>
            </a:r>
            <a:r>
              <a:rPr lang="en-US" sz="2000" dirty="0">
                <a:solidFill>
                  <a:srgbClr val="193E6F"/>
                </a:solidFill>
                <a:latin typeface="Arial"/>
              </a:rPr>
              <a:t>, distortions and asymmetric densities </a:t>
            </a:r>
            <a:r>
              <a:rPr lang="en-US" sz="2000" b="1" dirty="0">
                <a:solidFill>
                  <a:srgbClr val="193E6F"/>
                </a:solidFill>
                <a:latin typeface="Arial"/>
              </a:rPr>
              <a:t>are better </a:t>
            </a:r>
            <a:r>
              <a:rPr lang="en-US" sz="2000" b="1" dirty="0" smtClean="0">
                <a:solidFill>
                  <a:srgbClr val="193E6F"/>
                </a:solidFill>
                <a:latin typeface="Arial"/>
              </a:rPr>
              <a:t>visualized</a:t>
            </a:r>
            <a:r>
              <a:rPr lang="en-US" sz="2000" baseline="30000" dirty="0" smtClean="0">
                <a:solidFill>
                  <a:srgbClr val="193E6F"/>
                </a:solidFill>
                <a:latin typeface="Arial"/>
              </a:rPr>
              <a:t>9-11</a:t>
            </a:r>
            <a:endParaRPr lang="en-US" sz="2000" baseline="30000" dirty="0">
              <a:solidFill>
                <a:srgbClr val="193E6F"/>
              </a:solidFill>
              <a:latin typeface="Arial"/>
            </a:endParaRPr>
          </a:p>
        </p:txBody>
      </p:sp>
      <p:sp>
        <p:nvSpPr>
          <p:cNvPr id="21" name="Round Same Side Corner Rectangle 20"/>
          <p:cNvSpPr/>
          <p:nvPr/>
        </p:nvSpPr>
        <p:spPr>
          <a:xfrm>
            <a:off x="3262809" y="1828800"/>
            <a:ext cx="2666575" cy="550485"/>
          </a:xfrm>
          <a:prstGeom prst="round2SameRect">
            <a:avLst>
              <a:gd name="adj1" fmla="val 30768"/>
              <a:gd name="adj2" fmla="val 0"/>
            </a:avLst>
          </a:prstGeom>
          <a:solidFill>
            <a:srgbClr val="173D6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prstClr val="white"/>
                </a:solidFill>
                <a:latin typeface="Arial"/>
                <a:cs typeface="Arial"/>
              </a:rPr>
              <a:t>Reduced Recalls</a:t>
            </a:r>
            <a:endParaRPr lang="en-US" sz="2000" dirty="0">
              <a:solidFill>
                <a:prstClr val="white"/>
              </a:solidFill>
              <a:latin typeface="Arial"/>
              <a:cs typeface="Arial"/>
            </a:endParaRPr>
          </a:p>
        </p:txBody>
      </p:sp>
      <p:sp>
        <p:nvSpPr>
          <p:cNvPr id="22" name="Round Same Side Corner Rectangle 21"/>
          <p:cNvSpPr/>
          <p:nvPr/>
        </p:nvSpPr>
        <p:spPr>
          <a:xfrm>
            <a:off x="6027728" y="1828800"/>
            <a:ext cx="2539575" cy="550485"/>
          </a:xfrm>
          <a:prstGeom prst="round2SameRect">
            <a:avLst>
              <a:gd name="adj1" fmla="val 30768"/>
              <a:gd name="adj2" fmla="val 0"/>
            </a:avLst>
          </a:prstGeom>
          <a:solidFill>
            <a:srgbClr val="173D6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prstClr val="white"/>
                </a:solidFill>
                <a:latin typeface="Arial"/>
                <a:cs typeface="Arial"/>
              </a:rPr>
              <a:t>Better Visualization</a:t>
            </a:r>
            <a:endParaRPr lang="en-US" sz="2000" dirty="0">
              <a:solidFill>
                <a:prstClr val="white"/>
              </a:solidFill>
              <a:latin typeface="Arial"/>
              <a:cs typeface="Arial"/>
            </a:endParaRPr>
          </a:p>
        </p:txBody>
      </p:sp>
      <p:sp>
        <p:nvSpPr>
          <p:cNvPr id="4" name="Slide Number Placeholder 3"/>
          <p:cNvSpPr>
            <a:spLocks noGrp="1"/>
          </p:cNvSpPr>
          <p:nvPr>
            <p:ph type="sldNum" sz="quarter" idx="12"/>
          </p:nvPr>
        </p:nvSpPr>
        <p:spPr/>
        <p:txBody>
          <a:bodyPr/>
          <a:lstStyle/>
          <a:p>
            <a:fld id="{3E4D138C-8EBA-4EDD-801B-5C045D421684}" type="slidenum">
              <a:rPr lang="en-US" smtClean="0">
                <a:solidFill>
                  <a:prstClr val="white">
                    <a:tint val="75000"/>
                  </a:prstClr>
                </a:solidFill>
              </a:rPr>
              <a:pPr/>
              <a:t>6</a:t>
            </a:fld>
            <a:endParaRPr lang="en-US">
              <a:solidFill>
                <a:prstClr val="white">
                  <a:tint val="75000"/>
                </a:prstClr>
              </a:solidFill>
            </a:endParaRPr>
          </a:p>
        </p:txBody>
      </p:sp>
      <p:sp>
        <p:nvSpPr>
          <p:cNvPr id="5" name="TextBox 4"/>
          <p:cNvSpPr txBox="1"/>
          <p:nvPr/>
        </p:nvSpPr>
        <p:spPr>
          <a:xfrm>
            <a:off x="8824921" y="6549091"/>
            <a:ext cx="157316" cy="215444"/>
          </a:xfrm>
          <a:prstGeom prst="rect">
            <a:avLst/>
          </a:prstGeom>
          <a:noFill/>
        </p:spPr>
        <p:txBody>
          <a:bodyPr wrap="square" rtlCol="0">
            <a:spAutoFit/>
          </a:bodyPr>
          <a:lstStyle/>
          <a:p>
            <a:r>
              <a:rPr lang="en-US" sz="800" dirty="0" smtClean="0"/>
              <a:t>3</a:t>
            </a:r>
            <a:endParaRPr lang="en-US" sz="800" dirty="0"/>
          </a:p>
        </p:txBody>
      </p:sp>
    </p:spTree>
    <p:extLst>
      <p:ext uri="{BB962C8B-B14F-4D97-AF65-F5344CB8AC3E}">
        <p14:creationId xmlns:p14="http://schemas.microsoft.com/office/powerpoint/2010/main" val="33307581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grpSp>
        <p:nvGrpSpPr>
          <p:cNvPr id="2" name="Group 75"/>
          <p:cNvGrpSpPr>
            <a:grpSpLocks/>
          </p:cNvGrpSpPr>
          <p:nvPr/>
        </p:nvGrpSpPr>
        <p:grpSpPr bwMode="auto">
          <a:xfrm rot="-774811">
            <a:off x="5065713" y="1836738"/>
            <a:ext cx="1390650" cy="4194175"/>
            <a:chOff x="3493332" y="1255234"/>
            <a:chExt cx="1389818" cy="4193064"/>
          </a:xfrm>
        </p:grpSpPr>
        <p:sp>
          <p:nvSpPr>
            <p:cNvPr id="116798" name="Isosceles Triangle 4"/>
            <p:cNvSpPr>
              <a:spLocks noChangeArrowheads="1"/>
            </p:cNvSpPr>
            <p:nvPr/>
          </p:nvSpPr>
          <p:spPr bwMode="auto">
            <a:xfrm>
              <a:off x="3483153" y="1837885"/>
              <a:ext cx="1389818" cy="3599496"/>
            </a:xfrm>
            <a:prstGeom prst="triangle">
              <a:avLst>
                <a:gd name="adj" fmla="val 52519"/>
              </a:avLst>
            </a:prstGeom>
            <a:gradFill rotWithShape="1">
              <a:gsLst>
                <a:gs pos="0">
                  <a:schemeClr val="bg1"/>
                </a:gs>
                <a:gs pos="100000">
                  <a:schemeClr val="bg1">
                    <a:alpha val="0"/>
                  </a:schemeClr>
                </a:gs>
              </a:gsLst>
              <a:lin ang="5400000"/>
            </a:gra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a:solidFill>
                  <a:schemeClr val="bg1"/>
                </a:solidFill>
                <a:latin typeface="Calibri" pitchFamily="34" charset="0"/>
              </a:endParaRPr>
            </a:p>
          </p:txBody>
        </p:sp>
        <p:sp>
          <p:nvSpPr>
            <p:cNvPr id="116799" name="Rectangle 5"/>
            <p:cNvSpPr>
              <a:spLocks noChangeArrowheads="1"/>
            </p:cNvSpPr>
            <p:nvPr/>
          </p:nvSpPr>
          <p:spPr bwMode="auto">
            <a:xfrm>
              <a:off x="4083338" y="1254715"/>
              <a:ext cx="285579" cy="596742"/>
            </a:xfrm>
            <a:prstGeom prst="rect">
              <a:avLst/>
            </a:prstGeom>
            <a:gradFill rotWithShape="1">
              <a:gsLst>
                <a:gs pos="0">
                  <a:srgbClr val="97BEFD"/>
                </a:gs>
                <a:gs pos="100000">
                  <a:srgbClr val="4C88D3"/>
                </a:gs>
              </a:gsLst>
              <a:lin ang="5400000"/>
            </a:gradFill>
            <a:ln w="9525">
              <a:solidFill>
                <a:srgbClr val="4A7EBB"/>
              </a:solidFill>
              <a:miter lim="800000"/>
              <a:headEnd/>
              <a:tailEnd/>
            </a:ln>
            <a:effectLst>
              <a:outerShdw dist="23000" dir="5400000" rotWithShape="0">
                <a:srgbClr val="808080">
                  <a:alpha val="34998"/>
                </a:srgbClr>
              </a:outerShdw>
            </a:effectLst>
          </p:spPr>
          <p:txBody>
            <a:bodyPr anchor="ctr"/>
            <a:lstStyle/>
            <a:p>
              <a:pPr algn="ctr"/>
              <a:endParaRPr lang="en-US">
                <a:solidFill>
                  <a:schemeClr val="bg1"/>
                </a:solidFill>
                <a:latin typeface="Calibri" pitchFamily="34" charset="0"/>
              </a:endParaRPr>
            </a:p>
          </p:txBody>
        </p:sp>
      </p:grpSp>
      <p:grpSp>
        <p:nvGrpSpPr>
          <p:cNvPr id="3" name="Group 125"/>
          <p:cNvGrpSpPr>
            <a:grpSpLocks/>
          </p:cNvGrpSpPr>
          <p:nvPr/>
        </p:nvGrpSpPr>
        <p:grpSpPr bwMode="auto">
          <a:xfrm rot="-681612">
            <a:off x="5138738" y="1824038"/>
            <a:ext cx="1389062" cy="4194175"/>
            <a:chOff x="3493332" y="1255234"/>
            <a:chExt cx="1389818" cy="4193064"/>
          </a:xfrm>
        </p:grpSpPr>
        <p:sp>
          <p:nvSpPr>
            <p:cNvPr id="116796" name="Isosceles Triangle 126"/>
            <p:cNvSpPr>
              <a:spLocks noChangeArrowheads="1"/>
            </p:cNvSpPr>
            <p:nvPr/>
          </p:nvSpPr>
          <p:spPr bwMode="auto">
            <a:xfrm>
              <a:off x="3488404" y="1842411"/>
              <a:ext cx="1389819" cy="3599496"/>
            </a:xfrm>
            <a:prstGeom prst="triangle">
              <a:avLst>
                <a:gd name="adj" fmla="val 52519"/>
              </a:avLst>
            </a:prstGeom>
            <a:gradFill rotWithShape="1">
              <a:gsLst>
                <a:gs pos="0">
                  <a:schemeClr val="bg1"/>
                </a:gs>
                <a:gs pos="100000">
                  <a:schemeClr val="bg1">
                    <a:alpha val="0"/>
                  </a:schemeClr>
                </a:gs>
              </a:gsLst>
              <a:lin ang="5400000"/>
            </a:gra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a:solidFill>
                  <a:schemeClr val="bg1"/>
                </a:solidFill>
                <a:latin typeface="Calibri" pitchFamily="34" charset="0"/>
              </a:endParaRPr>
            </a:p>
          </p:txBody>
        </p:sp>
        <p:sp>
          <p:nvSpPr>
            <p:cNvPr id="116797" name="Rectangle 127"/>
            <p:cNvSpPr>
              <a:spLocks noChangeArrowheads="1"/>
            </p:cNvSpPr>
            <p:nvPr/>
          </p:nvSpPr>
          <p:spPr bwMode="auto">
            <a:xfrm>
              <a:off x="4081002" y="1244117"/>
              <a:ext cx="284318" cy="596742"/>
            </a:xfrm>
            <a:prstGeom prst="rect">
              <a:avLst/>
            </a:prstGeom>
            <a:gradFill rotWithShape="1">
              <a:gsLst>
                <a:gs pos="0">
                  <a:srgbClr val="97BEFD"/>
                </a:gs>
                <a:gs pos="100000">
                  <a:srgbClr val="4C88D3"/>
                </a:gs>
              </a:gsLst>
              <a:lin ang="5400000"/>
            </a:gradFill>
            <a:ln w="9525">
              <a:solidFill>
                <a:srgbClr val="4A7EBB"/>
              </a:solidFill>
              <a:miter lim="800000"/>
              <a:headEnd/>
              <a:tailEnd/>
            </a:ln>
            <a:effectLst>
              <a:outerShdw dist="23000" dir="5400000" rotWithShape="0">
                <a:srgbClr val="808080">
                  <a:alpha val="34998"/>
                </a:srgbClr>
              </a:outerShdw>
            </a:effectLst>
          </p:spPr>
          <p:txBody>
            <a:bodyPr anchor="ctr"/>
            <a:lstStyle/>
            <a:p>
              <a:pPr algn="ctr"/>
              <a:endParaRPr lang="en-US">
                <a:solidFill>
                  <a:schemeClr val="bg1"/>
                </a:solidFill>
                <a:latin typeface="Calibri" pitchFamily="34" charset="0"/>
              </a:endParaRPr>
            </a:p>
          </p:txBody>
        </p:sp>
      </p:grpSp>
      <p:pic>
        <p:nvPicPr>
          <p:cNvPr id="116740"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227638" y="5392738"/>
            <a:ext cx="1993900"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128"/>
          <p:cNvGrpSpPr>
            <a:grpSpLocks/>
          </p:cNvGrpSpPr>
          <p:nvPr/>
        </p:nvGrpSpPr>
        <p:grpSpPr bwMode="auto">
          <a:xfrm rot="-580517">
            <a:off x="5216525" y="1809750"/>
            <a:ext cx="1389063" cy="4192588"/>
            <a:chOff x="3493332" y="1255234"/>
            <a:chExt cx="1389818" cy="4193064"/>
          </a:xfrm>
        </p:grpSpPr>
        <p:sp>
          <p:nvSpPr>
            <p:cNvPr id="116794" name="Isosceles Triangle 129"/>
            <p:cNvSpPr>
              <a:spLocks noChangeArrowheads="1"/>
            </p:cNvSpPr>
            <p:nvPr/>
          </p:nvSpPr>
          <p:spPr bwMode="auto">
            <a:xfrm>
              <a:off x="3492753" y="1848380"/>
              <a:ext cx="1389817" cy="3599271"/>
            </a:xfrm>
            <a:prstGeom prst="triangle">
              <a:avLst>
                <a:gd name="adj" fmla="val 52519"/>
              </a:avLst>
            </a:prstGeom>
            <a:gradFill rotWithShape="1">
              <a:gsLst>
                <a:gs pos="0">
                  <a:schemeClr val="bg1"/>
                </a:gs>
                <a:gs pos="100000">
                  <a:schemeClr val="bg1">
                    <a:alpha val="0"/>
                  </a:schemeClr>
                </a:gs>
              </a:gsLst>
              <a:lin ang="5400000"/>
            </a:gra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a:solidFill>
                  <a:schemeClr val="bg1"/>
                </a:solidFill>
                <a:latin typeface="Calibri" pitchFamily="34" charset="0"/>
              </a:endParaRPr>
            </a:p>
          </p:txBody>
        </p:sp>
        <p:sp>
          <p:nvSpPr>
            <p:cNvPr id="116795" name="Rectangle 130"/>
            <p:cNvSpPr>
              <a:spLocks noChangeArrowheads="1"/>
            </p:cNvSpPr>
            <p:nvPr/>
          </p:nvSpPr>
          <p:spPr bwMode="auto">
            <a:xfrm>
              <a:off x="4083713" y="1255030"/>
              <a:ext cx="284316" cy="596968"/>
            </a:xfrm>
            <a:prstGeom prst="rect">
              <a:avLst/>
            </a:prstGeom>
            <a:gradFill rotWithShape="1">
              <a:gsLst>
                <a:gs pos="0">
                  <a:srgbClr val="9BC1FF"/>
                </a:gs>
                <a:gs pos="100000">
                  <a:srgbClr val="3F80CD"/>
                </a:gs>
              </a:gsLst>
              <a:lin ang="5400000"/>
            </a:gradFill>
            <a:ln w="9525">
              <a:solidFill>
                <a:srgbClr val="4A7EBB"/>
              </a:solidFill>
              <a:miter lim="800000"/>
              <a:headEnd/>
              <a:tailEnd/>
            </a:ln>
            <a:effectLst>
              <a:outerShdw dist="23000" dir="5400000" rotWithShape="0">
                <a:srgbClr val="808080">
                  <a:alpha val="34998"/>
                </a:srgbClr>
              </a:outerShdw>
            </a:effectLst>
          </p:spPr>
          <p:txBody>
            <a:bodyPr anchor="ctr"/>
            <a:lstStyle/>
            <a:p>
              <a:pPr algn="ctr"/>
              <a:endParaRPr lang="en-US">
                <a:solidFill>
                  <a:schemeClr val="bg1"/>
                </a:solidFill>
                <a:latin typeface="Calibri" pitchFamily="34" charset="0"/>
              </a:endParaRPr>
            </a:p>
          </p:txBody>
        </p:sp>
      </p:grpSp>
      <p:grpSp>
        <p:nvGrpSpPr>
          <p:cNvPr id="7" name="Group 131"/>
          <p:cNvGrpSpPr>
            <a:grpSpLocks/>
          </p:cNvGrpSpPr>
          <p:nvPr/>
        </p:nvGrpSpPr>
        <p:grpSpPr bwMode="auto">
          <a:xfrm rot="-449190">
            <a:off x="5273675" y="1798638"/>
            <a:ext cx="1389063" cy="4194175"/>
            <a:chOff x="3493332" y="1255234"/>
            <a:chExt cx="1389818" cy="4193064"/>
          </a:xfrm>
        </p:grpSpPr>
        <p:sp>
          <p:nvSpPr>
            <p:cNvPr id="116792" name="Isosceles Triangle 132"/>
            <p:cNvSpPr>
              <a:spLocks noChangeArrowheads="1"/>
            </p:cNvSpPr>
            <p:nvPr/>
          </p:nvSpPr>
          <p:spPr bwMode="auto">
            <a:xfrm>
              <a:off x="3492842" y="1848088"/>
              <a:ext cx="1389818" cy="3599496"/>
            </a:xfrm>
            <a:prstGeom prst="triangle">
              <a:avLst>
                <a:gd name="adj" fmla="val 52519"/>
              </a:avLst>
            </a:prstGeom>
            <a:gradFill rotWithShape="1">
              <a:gsLst>
                <a:gs pos="0">
                  <a:schemeClr val="bg1"/>
                </a:gs>
                <a:gs pos="100000">
                  <a:schemeClr val="bg1">
                    <a:alpha val="0"/>
                  </a:schemeClr>
                </a:gs>
              </a:gsLst>
              <a:lin ang="5400000"/>
            </a:gra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a:solidFill>
                  <a:schemeClr val="bg1"/>
                </a:solidFill>
                <a:latin typeface="Calibri" pitchFamily="34" charset="0"/>
              </a:endParaRPr>
            </a:p>
          </p:txBody>
        </p:sp>
        <p:sp>
          <p:nvSpPr>
            <p:cNvPr id="116793" name="Rectangle 133"/>
            <p:cNvSpPr>
              <a:spLocks noChangeArrowheads="1"/>
            </p:cNvSpPr>
            <p:nvPr/>
          </p:nvSpPr>
          <p:spPr bwMode="auto">
            <a:xfrm>
              <a:off x="4079602" y="1239373"/>
              <a:ext cx="284317" cy="596742"/>
            </a:xfrm>
            <a:prstGeom prst="rect">
              <a:avLst/>
            </a:prstGeom>
            <a:gradFill rotWithShape="1">
              <a:gsLst>
                <a:gs pos="0">
                  <a:srgbClr val="97BEFD"/>
                </a:gs>
                <a:gs pos="100000">
                  <a:srgbClr val="4C88D3"/>
                </a:gs>
              </a:gsLst>
              <a:lin ang="5400000"/>
            </a:gradFill>
            <a:ln w="9525">
              <a:solidFill>
                <a:srgbClr val="4A7EBB"/>
              </a:solidFill>
              <a:miter lim="800000"/>
              <a:headEnd/>
              <a:tailEnd/>
            </a:ln>
            <a:effectLst>
              <a:outerShdw dist="23000" dir="5400000" rotWithShape="0">
                <a:srgbClr val="808080">
                  <a:alpha val="34998"/>
                </a:srgbClr>
              </a:outerShdw>
            </a:effectLst>
          </p:spPr>
          <p:txBody>
            <a:bodyPr anchor="ctr"/>
            <a:lstStyle/>
            <a:p>
              <a:pPr algn="ctr"/>
              <a:endParaRPr lang="en-US">
                <a:solidFill>
                  <a:schemeClr val="bg1"/>
                </a:solidFill>
                <a:latin typeface="Calibri" pitchFamily="34" charset="0"/>
              </a:endParaRPr>
            </a:p>
          </p:txBody>
        </p:sp>
      </p:grpSp>
      <p:grpSp>
        <p:nvGrpSpPr>
          <p:cNvPr id="8" name="Group 137"/>
          <p:cNvGrpSpPr>
            <a:grpSpLocks/>
          </p:cNvGrpSpPr>
          <p:nvPr/>
        </p:nvGrpSpPr>
        <p:grpSpPr bwMode="auto">
          <a:xfrm rot="-335839">
            <a:off x="5345113" y="1785938"/>
            <a:ext cx="1389062" cy="4194175"/>
            <a:chOff x="3493332" y="1255234"/>
            <a:chExt cx="1389818" cy="4193064"/>
          </a:xfrm>
        </p:grpSpPr>
        <p:sp>
          <p:nvSpPr>
            <p:cNvPr id="116790" name="Isosceles Triangle 138"/>
            <p:cNvSpPr>
              <a:spLocks noChangeArrowheads="1"/>
            </p:cNvSpPr>
            <p:nvPr/>
          </p:nvSpPr>
          <p:spPr bwMode="auto">
            <a:xfrm>
              <a:off x="3492971" y="1848593"/>
              <a:ext cx="1389818" cy="3599496"/>
            </a:xfrm>
            <a:prstGeom prst="triangle">
              <a:avLst>
                <a:gd name="adj" fmla="val 52519"/>
              </a:avLst>
            </a:prstGeom>
            <a:gradFill rotWithShape="1">
              <a:gsLst>
                <a:gs pos="0">
                  <a:schemeClr val="bg1"/>
                </a:gs>
                <a:gs pos="100000">
                  <a:schemeClr val="bg1">
                    <a:alpha val="0"/>
                  </a:schemeClr>
                </a:gs>
              </a:gsLst>
              <a:lin ang="5400000"/>
            </a:gra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a:solidFill>
                  <a:schemeClr val="bg1"/>
                </a:solidFill>
                <a:latin typeface="Calibri" pitchFamily="34" charset="0"/>
              </a:endParaRPr>
            </a:p>
          </p:txBody>
        </p:sp>
        <p:sp>
          <p:nvSpPr>
            <p:cNvPr id="116791" name="Rectangle 139"/>
            <p:cNvSpPr>
              <a:spLocks noChangeArrowheads="1"/>
            </p:cNvSpPr>
            <p:nvPr/>
          </p:nvSpPr>
          <p:spPr bwMode="auto">
            <a:xfrm>
              <a:off x="4083617" y="1255078"/>
              <a:ext cx="284318" cy="596742"/>
            </a:xfrm>
            <a:prstGeom prst="rect">
              <a:avLst/>
            </a:prstGeom>
            <a:gradFill rotWithShape="1">
              <a:gsLst>
                <a:gs pos="0">
                  <a:srgbClr val="97BEFD"/>
                </a:gs>
                <a:gs pos="100000">
                  <a:srgbClr val="4C88D3"/>
                </a:gs>
              </a:gsLst>
              <a:lin ang="5400000"/>
            </a:gradFill>
            <a:ln w="9525">
              <a:solidFill>
                <a:srgbClr val="4A7EBB"/>
              </a:solidFill>
              <a:miter lim="800000"/>
              <a:headEnd/>
              <a:tailEnd/>
            </a:ln>
            <a:effectLst>
              <a:outerShdw dist="23000" dir="5400000" rotWithShape="0">
                <a:srgbClr val="808080">
                  <a:alpha val="34998"/>
                </a:srgbClr>
              </a:outerShdw>
            </a:effectLst>
          </p:spPr>
          <p:txBody>
            <a:bodyPr anchor="ctr"/>
            <a:lstStyle/>
            <a:p>
              <a:pPr algn="ctr"/>
              <a:endParaRPr lang="en-US">
                <a:solidFill>
                  <a:schemeClr val="bg1"/>
                </a:solidFill>
                <a:latin typeface="Calibri" pitchFamily="34" charset="0"/>
              </a:endParaRPr>
            </a:p>
          </p:txBody>
        </p:sp>
      </p:grpSp>
      <p:grpSp>
        <p:nvGrpSpPr>
          <p:cNvPr id="9" name="Group 140"/>
          <p:cNvGrpSpPr>
            <a:grpSpLocks/>
          </p:cNvGrpSpPr>
          <p:nvPr/>
        </p:nvGrpSpPr>
        <p:grpSpPr bwMode="auto">
          <a:xfrm rot="-237663">
            <a:off x="5421313" y="1782763"/>
            <a:ext cx="1389062" cy="4192587"/>
            <a:chOff x="3493332" y="1255234"/>
            <a:chExt cx="1389818" cy="4193064"/>
          </a:xfrm>
        </p:grpSpPr>
        <p:sp>
          <p:nvSpPr>
            <p:cNvPr id="116788" name="Isosceles Triangle 141"/>
            <p:cNvSpPr>
              <a:spLocks noChangeArrowheads="1"/>
            </p:cNvSpPr>
            <p:nvPr/>
          </p:nvSpPr>
          <p:spPr bwMode="auto">
            <a:xfrm>
              <a:off x="3483419" y="1833137"/>
              <a:ext cx="1389818" cy="3599271"/>
            </a:xfrm>
            <a:prstGeom prst="triangle">
              <a:avLst>
                <a:gd name="adj" fmla="val 52519"/>
              </a:avLst>
            </a:prstGeom>
            <a:gradFill rotWithShape="1">
              <a:gsLst>
                <a:gs pos="0">
                  <a:schemeClr val="bg1"/>
                </a:gs>
                <a:gs pos="100000">
                  <a:schemeClr val="bg1">
                    <a:alpha val="0"/>
                  </a:schemeClr>
                </a:gs>
              </a:gsLst>
              <a:lin ang="5400000"/>
            </a:gra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a:solidFill>
                  <a:schemeClr val="bg1"/>
                </a:solidFill>
                <a:latin typeface="Calibri" pitchFamily="34" charset="0"/>
              </a:endParaRPr>
            </a:p>
          </p:txBody>
        </p:sp>
        <p:sp>
          <p:nvSpPr>
            <p:cNvPr id="116789" name="Rectangle 142"/>
            <p:cNvSpPr>
              <a:spLocks noChangeArrowheads="1"/>
            </p:cNvSpPr>
            <p:nvPr/>
          </p:nvSpPr>
          <p:spPr bwMode="auto">
            <a:xfrm>
              <a:off x="4069149" y="1249342"/>
              <a:ext cx="284317" cy="596968"/>
            </a:xfrm>
            <a:prstGeom prst="rect">
              <a:avLst/>
            </a:prstGeom>
            <a:gradFill rotWithShape="1">
              <a:gsLst>
                <a:gs pos="0">
                  <a:srgbClr val="97BEFD"/>
                </a:gs>
                <a:gs pos="100000">
                  <a:srgbClr val="4C88D3"/>
                </a:gs>
              </a:gsLst>
              <a:lin ang="5400000"/>
            </a:gradFill>
            <a:ln w="9525">
              <a:solidFill>
                <a:srgbClr val="4A7EBB"/>
              </a:solidFill>
              <a:miter lim="800000"/>
              <a:headEnd/>
              <a:tailEnd/>
            </a:ln>
            <a:effectLst>
              <a:outerShdw dist="23000" dir="5400000" rotWithShape="0">
                <a:srgbClr val="808080">
                  <a:alpha val="34998"/>
                </a:srgbClr>
              </a:outerShdw>
            </a:effectLst>
          </p:spPr>
          <p:txBody>
            <a:bodyPr anchor="ctr"/>
            <a:lstStyle/>
            <a:p>
              <a:pPr algn="ctr"/>
              <a:endParaRPr lang="en-US">
                <a:solidFill>
                  <a:schemeClr val="bg1"/>
                </a:solidFill>
                <a:latin typeface="Calibri" pitchFamily="34" charset="0"/>
              </a:endParaRPr>
            </a:p>
          </p:txBody>
        </p:sp>
      </p:grpSp>
      <p:grpSp>
        <p:nvGrpSpPr>
          <p:cNvPr id="10" name="Group 143"/>
          <p:cNvGrpSpPr>
            <a:grpSpLocks/>
          </p:cNvGrpSpPr>
          <p:nvPr/>
        </p:nvGrpSpPr>
        <p:grpSpPr bwMode="auto">
          <a:xfrm rot="-150102">
            <a:off x="5497513" y="1782763"/>
            <a:ext cx="1389062" cy="4192587"/>
            <a:chOff x="3493332" y="1255234"/>
            <a:chExt cx="1389818" cy="4193064"/>
          </a:xfrm>
        </p:grpSpPr>
        <p:sp>
          <p:nvSpPr>
            <p:cNvPr id="116786" name="Isosceles Triangle 144"/>
            <p:cNvSpPr>
              <a:spLocks noChangeArrowheads="1"/>
            </p:cNvSpPr>
            <p:nvPr/>
          </p:nvSpPr>
          <p:spPr bwMode="auto">
            <a:xfrm>
              <a:off x="3484096" y="1836193"/>
              <a:ext cx="1389818" cy="3599271"/>
            </a:xfrm>
            <a:prstGeom prst="triangle">
              <a:avLst>
                <a:gd name="adj" fmla="val 52519"/>
              </a:avLst>
            </a:prstGeom>
            <a:gradFill rotWithShape="1">
              <a:gsLst>
                <a:gs pos="0">
                  <a:schemeClr val="bg1"/>
                </a:gs>
                <a:gs pos="100000">
                  <a:schemeClr val="bg1">
                    <a:alpha val="0"/>
                  </a:schemeClr>
                </a:gs>
              </a:gsLst>
              <a:lin ang="5400000"/>
            </a:gra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a:solidFill>
                  <a:schemeClr val="bg1"/>
                </a:solidFill>
                <a:latin typeface="Calibri" pitchFamily="34" charset="0"/>
              </a:endParaRPr>
            </a:p>
          </p:txBody>
        </p:sp>
        <p:sp>
          <p:nvSpPr>
            <p:cNvPr id="116787" name="Rectangle 145"/>
            <p:cNvSpPr>
              <a:spLocks noChangeArrowheads="1"/>
            </p:cNvSpPr>
            <p:nvPr/>
          </p:nvSpPr>
          <p:spPr bwMode="auto">
            <a:xfrm>
              <a:off x="4069059" y="1254522"/>
              <a:ext cx="284318" cy="596968"/>
            </a:xfrm>
            <a:prstGeom prst="rect">
              <a:avLst/>
            </a:prstGeom>
            <a:gradFill rotWithShape="1">
              <a:gsLst>
                <a:gs pos="0">
                  <a:srgbClr val="97BEFD"/>
                </a:gs>
                <a:gs pos="100000">
                  <a:srgbClr val="4C88D3"/>
                </a:gs>
              </a:gsLst>
              <a:lin ang="5400000"/>
            </a:gradFill>
            <a:ln w="9525">
              <a:solidFill>
                <a:srgbClr val="4A7EBB"/>
              </a:solidFill>
              <a:miter lim="800000"/>
              <a:headEnd/>
              <a:tailEnd/>
            </a:ln>
            <a:effectLst>
              <a:outerShdw dist="23000" dir="5400000" rotWithShape="0">
                <a:srgbClr val="808080">
                  <a:alpha val="34998"/>
                </a:srgbClr>
              </a:outerShdw>
            </a:effectLst>
          </p:spPr>
          <p:txBody>
            <a:bodyPr anchor="ctr"/>
            <a:lstStyle/>
            <a:p>
              <a:pPr algn="ctr"/>
              <a:endParaRPr lang="en-US">
                <a:solidFill>
                  <a:schemeClr val="bg1"/>
                </a:solidFill>
                <a:latin typeface="Calibri" pitchFamily="34" charset="0"/>
              </a:endParaRPr>
            </a:p>
          </p:txBody>
        </p:sp>
      </p:grpSp>
      <p:grpSp>
        <p:nvGrpSpPr>
          <p:cNvPr id="11" name="Group 146"/>
          <p:cNvGrpSpPr>
            <a:grpSpLocks/>
          </p:cNvGrpSpPr>
          <p:nvPr/>
        </p:nvGrpSpPr>
        <p:grpSpPr bwMode="auto">
          <a:xfrm>
            <a:off x="5551488" y="1782763"/>
            <a:ext cx="1390650" cy="4192587"/>
            <a:chOff x="3493332" y="1255234"/>
            <a:chExt cx="1389818" cy="4193064"/>
          </a:xfrm>
        </p:grpSpPr>
        <p:sp>
          <p:nvSpPr>
            <p:cNvPr id="116784" name="Isosceles Triangle 147"/>
            <p:cNvSpPr>
              <a:spLocks noChangeArrowheads="1"/>
            </p:cNvSpPr>
            <p:nvPr/>
          </p:nvSpPr>
          <p:spPr bwMode="auto">
            <a:xfrm>
              <a:off x="3493332" y="1849027"/>
              <a:ext cx="1389818" cy="3599271"/>
            </a:xfrm>
            <a:prstGeom prst="triangle">
              <a:avLst>
                <a:gd name="adj" fmla="val 52519"/>
              </a:avLst>
            </a:prstGeom>
            <a:gradFill rotWithShape="1">
              <a:gsLst>
                <a:gs pos="0">
                  <a:schemeClr val="bg1"/>
                </a:gs>
                <a:gs pos="100000">
                  <a:schemeClr val="bg1">
                    <a:alpha val="0"/>
                  </a:schemeClr>
                </a:gs>
              </a:gsLst>
              <a:lin ang="5400000"/>
            </a:gra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a:solidFill>
                  <a:schemeClr val="bg1"/>
                </a:solidFill>
                <a:latin typeface="Calibri" pitchFamily="34" charset="0"/>
              </a:endParaRPr>
            </a:p>
          </p:txBody>
        </p:sp>
        <p:sp>
          <p:nvSpPr>
            <p:cNvPr id="116785" name="Rectangle 148"/>
            <p:cNvSpPr>
              <a:spLocks noChangeArrowheads="1"/>
            </p:cNvSpPr>
            <p:nvPr/>
          </p:nvSpPr>
          <p:spPr bwMode="auto">
            <a:xfrm>
              <a:off x="4083529" y="1255234"/>
              <a:ext cx="285579" cy="596968"/>
            </a:xfrm>
            <a:prstGeom prst="rect">
              <a:avLst/>
            </a:prstGeom>
            <a:gradFill rotWithShape="1">
              <a:gsLst>
                <a:gs pos="0">
                  <a:srgbClr val="97BEFD"/>
                </a:gs>
                <a:gs pos="100000">
                  <a:srgbClr val="4C88D3"/>
                </a:gs>
              </a:gsLst>
              <a:lin ang="5400000"/>
            </a:gradFill>
            <a:ln w="9525">
              <a:solidFill>
                <a:srgbClr val="4A7EBB"/>
              </a:solidFill>
              <a:miter lim="800000"/>
              <a:headEnd/>
              <a:tailEnd/>
            </a:ln>
            <a:effectLst>
              <a:outerShdw dist="23000" dir="5400000" rotWithShape="0">
                <a:srgbClr val="808080">
                  <a:alpha val="34998"/>
                </a:srgbClr>
              </a:outerShdw>
            </a:effectLst>
          </p:spPr>
          <p:txBody>
            <a:bodyPr anchor="ctr"/>
            <a:lstStyle/>
            <a:p>
              <a:pPr algn="ctr"/>
              <a:endParaRPr lang="en-US">
                <a:solidFill>
                  <a:schemeClr val="bg1"/>
                </a:solidFill>
                <a:latin typeface="Calibri" pitchFamily="34" charset="0"/>
              </a:endParaRPr>
            </a:p>
          </p:txBody>
        </p:sp>
      </p:grpSp>
      <p:grpSp>
        <p:nvGrpSpPr>
          <p:cNvPr id="12" name="Group 149"/>
          <p:cNvGrpSpPr>
            <a:grpSpLocks/>
          </p:cNvGrpSpPr>
          <p:nvPr/>
        </p:nvGrpSpPr>
        <p:grpSpPr bwMode="auto">
          <a:xfrm rot="163691">
            <a:off x="5589588" y="1782763"/>
            <a:ext cx="1390650" cy="4192587"/>
            <a:chOff x="3493332" y="1255234"/>
            <a:chExt cx="1389818" cy="4193064"/>
          </a:xfrm>
        </p:grpSpPr>
        <p:sp>
          <p:nvSpPr>
            <p:cNvPr id="116782" name="Isosceles Triangle 150"/>
            <p:cNvSpPr>
              <a:spLocks noChangeArrowheads="1"/>
            </p:cNvSpPr>
            <p:nvPr/>
          </p:nvSpPr>
          <p:spPr bwMode="auto">
            <a:xfrm>
              <a:off x="3490851" y="1833587"/>
              <a:ext cx="1389818" cy="3599271"/>
            </a:xfrm>
            <a:prstGeom prst="triangle">
              <a:avLst>
                <a:gd name="adj" fmla="val 52519"/>
              </a:avLst>
            </a:prstGeom>
            <a:gradFill rotWithShape="1">
              <a:gsLst>
                <a:gs pos="0">
                  <a:schemeClr val="bg1"/>
                </a:gs>
                <a:gs pos="100000">
                  <a:schemeClr val="bg1">
                    <a:alpha val="0"/>
                  </a:schemeClr>
                </a:gs>
              </a:gsLst>
              <a:lin ang="5400000"/>
            </a:gra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a:solidFill>
                  <a:schemeClr val="bg1"/>
                </a:solidFill>
                <a:latin typeface="Calibri" pitchFamily="34" charset="0"/>
              </a:endParaRPr>
            </a:p>
          </p:txBody>
        </p:sp>
        <p:sp>
          <p:nvSpPr>
            <p:cNvPr id="116783" name="Rectangle 151"/>
            <p:cNvSpPr>
              <a:spLocks noChangeArrowheads="1"/>
            </p:cNvSpPr>
            <p:nvPr/>
          </p:nvSpPr>
          <p:spPr bwMode="auto">
            <a:xfrm>
              <a:off x="4067768" y="1253719"/>
              <a:ext cx="285579" cy="596968"/>
            </a:xfrm>
            <a:prstGeom prst="rect">
              <a:avLst/>
            </a:prstGeom>
            <a:gradFill rotWithShape="1">
              <a:gsLst>
                <a:gs pos="0">
                  <a:srgbClr val="97BEFD"/>
                </a:gs>
                <a:gs pos="100000">
                  <a:srgbClr val="4C88D3"/>
                </a:gs>
              </a:gsLst>
              <a:lin ang="5400000"/>
            </a:gradFill>
            <a:ln w="9525">
              <a:solidFill>
                <a:srgbClr val="4A7EBB"/>
              </a:solidFill>
              <a:miter lim="800000"/>
              <a:headEnd/>
              <a:tailEnd/>
            </a:ln>
            <a:effectLst>
              <a:outerShdw dist="23000" dir="5400000" rotWithShape="0">
                <a:srgbClr val="808080">
                  <a:alpha val="34998"/>
                </a:srgbClr>
              </a:outerShdw>
            </a:effectLst>
          </p:spPr>
          <p:txBody>
            <a:bodyPr anchor="ctr"/>
            <a:lstStyle/>
            <a:p>
              <a:pPr algn="ctr"/>
              <a:endParaRPr lang="en-US">
                <a:solidFill>
                  <a:schemeClr val="bg1"/>
                </a:solidFill>
                <a:latin typeface="Calibri" pitchFamily="34" charset="0"/>
              </a:endParaRPr>
            </a:p>
          </p:txBody>
        </p:sp>
      </p:grpSp>
      <p:grpSp>
        <p:nvGrpSpPr>
          <p:cNvPr id="13" name="Group 152"/>
          <p:cNvGrpSpPr>
            <a:grpSpLocks/>
          </p:cNvGrpSpPr>
          <p:nvPr/>
        </p:nvGrpSpPr>
        <p:grpSpPr bwMode="auto">
          <a:xfrm rot="196337">
            <a:off x="5695950" y="1790700"/>
            <a:ext cx="1390650" cy="4192588"/>
            <a:chOff x="3493332" y="1255234"/>
            <a:chExt cx="1389818" cy="4193064"/>
          </a:xfrm>
        </p:grpSpPr>
        <p:sp>
          <p:nvSpPr>
            <p:cNvPr id="116780" name="Isosceles Triangle 153"/>
            <p:cNvSpPr>
              <a:spLocks noChangeArrowheads="1"/>
            </p:cNvSpPr>
            <p:nvPr/>
          </p:nvSpPr>
          <p:spPr bwMode="auto">
            <a:xfrm>
              <a:off x="3482706" y="1838988"/>
              <a:ext cx="1389818" cy="3599271"/>
            </a:xfrm>
            <a:prstGeom prst="triangle">
              <a:avLst>
                <a:gd name="adj" fmla="val 52519"/>
              </a:avLst>
            </a:prstGeom>
            <a:gradFill rotWithShape="1">
              <a:gsLst>
                <a:gs pos="0">
                  <a:schemeClr val="bg1"/>
                </a:gs>
                <a:gs pos="100000">
                  <a:schemeClr val="bg1">
                    <a:alpha val="0"/>
                  </a:schemeClr>
                </a:gs>
              </a:gsLst>
              <a:lin ang="5400000"/>
            </a:gra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a:solidFill>
                  <a:schemeClr val="bg1"/>
                </a:solidFill>
                <a:latin typeface="Calibri" pitchFamily="34" charset="0"/>
              </a:endParaRPr>
            </a:p>
          </p:txBody>
        </p:sp>
        <p:sp>
          <p:nvSpPr>
            <p:cNvPr id="116781" name="Rectangle 154"/>
            <p:cNvSpPr>
              <a:spLocks noChangeArrowheads="1"/>
            </p:cNvSpPr>
            <p:nvPr/>
          </p:nvSpPr>
          <p:spPr bwMode="auto">
            <a:xfrm>
              <a:off x="4067752" y="1246251"/>
              <a:ext cx="285579" cy="596968"/>
            </a:xfrm>
            <a:prstGeom prst="rect">
              <a:avLst/>
            </a:prstGeom>
            <a:gradFill rotWithShape="1">
              <a:gsLst>
                <a:gs pos="0">
                  <a:srgbClr val="97BEFD"/>
                </a:gs>
                <a:gs pos="100000">
                  <a:srgbClr val="4C88D3"/>
                </a:gs>
              </a:gsLst>
              <a:lin ang="5400000"/>
            </a:gradFill>
            <a:ln w="9525">
              <a:solidFill>
                <a:srgbClr val="4A7EBB"/>
              </a:solidFill>
              <a:miter lim="800000"/>
              <a:headEnd/>
              <a:tailEnd/>
            </a:ln>
            <a:effectLst>
              <a:outerShdw dist="23000" dir="5400000" rotWithShape="0">
                <a:srgbClr val="808080">
                  <a:alpha val="34998"/>
                </a:srgbClr>
              </a:outerShdw>
            </a:effectLst>
          </p:spPr>
          <p:txBody>
            <a:bodyPr anchor="ctr"/>
            <a:lstStyle/>
            <a:p>
              <a:pPr algn="ctr"/>
              <a:endParaRPr lang="en-US">
                <a:solidFill>
                  <a:schemeClr val="bg1"/>
                </a:solidFill>
                <a:latin typeface="Calibri" pitchFamily="34" charset="0"/>
              </a:endParaRPr>
            </a:p>
          </p:txBody>
        </p:sp>
      </p:grpSp>
      <p:grpSp>
        <p:nvGrpSpPr>
          <p:cNvPr id="14" name="Group 155"/>
          <p:cNvGrpSpPr>
            <a:grpSpLocks/>
          </p:cNvGrpSpPr>
          <p:nvPr/>
        </p:nvGrpSpPr>
        <p:grpSpPr bwMode="auto">
          <a:xfrm rot="286583">
            <a:off x="5780088" y="1798638"/>
            <a:ext cx="1390650" cy="4194175"/>
            <a:chOff x="3493332" y="1255234"/>
            <a:chExt cx="1389818" cy="4193064"/>
          </a:xfrm>
        </p:grpSpPr>
        <p:sp>
          <p:nvSpPr>
            <p:cNvPr id="116778" name="Isosceles Triangle 156"/>
            <p:cNvSpPr>
              <a:spLocks noChangeArrowheads="1"/>
            </p:cNvSpPr>
            <p:nvPr/>
          </p:nvSpPr>
          <p:spPr bwMode="auto">
            <a:xfrm>
              <a:off x="3492607" y="1848303"/>
              <a:ext cx="1389818" cy="3599496"/>
            </a:xfrm>
            <a:prstGeom prst="triangle">
              <a:avLst>
                <a:gd name="adj" fmla="val 52519"/>
              </a:avLst>
            </a:prstGeom>
            <a:gradFill rotWithShape="1">
              <a:gsLst>
                <a:gs pos="0">
                  <a:schemeClr val="bg1"/>
                </a:gs>
                <a:gs pos="100000">
                  <a:schemeClr val="bg1">
                    <a:alpha val="0"/>
                  </a:schemeClr>
                </a:gs>
              </a:gsLst>
              <a:lin ang="5400000"/>
            </a:gra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a:solidFill>
                  <a:schemeClr val="bg1"/>
                </a:solidFill>
                <a:latin typeface="Calibri" pitchFamily="34" charset="0"/>
              </a:endParaRPr>
            </a:p>
          </p:txBody>
        </p:sp>
        <p:sp>
          <p:nvSpPr>
            <p:cNvPr id="116779" name="Rectangle 157"/>
            <p:cNvSpPr>
              <a:spLocks noChangeArrowheads="1"/>
            </p:cNvSpPr>
            <p:nvPr/>
          </p:nvSpPr>
          <p:spPr bwMode="auto">
            <a:xfrm>
              <a:off x="4071005" y="1243647"/>
              <a:ext cx="285579" cy="596742"/>
            </a:xfrm>
            <a:prstGeom prst="rect">
              <a:avLst/>
            </a:prstGeom>
            <a:gradFill rotWithShape="1">
              <a:gsLst>
                <a:gs pos="0">
                  <a:srgbClr val="97BEFD"/>
                </a:gs>
                <a:gs pos="100000">
                  <a:srgbClr val="4C88D3"/>
                </a:gs>
              </a:gsLst>
              <a:lin ang="5400000"/>
            </a:gradFill>
            <a:ln w="9525">
              <a:solidFill>
                <a:srgbClr val="4A7EBB"/>
              </a:solidFill>
              <a:miter lim="800000"/>
              <a:headEnd/>
              <a:tailEnd/>
            </a:ln>
            <a:effectLst>
              <a:outerShdw dist="23000" dir="5400000" rotWithShape="0">
                <a:srgbClr val="808080">
                  <a:alpha val="34998"/>
                </a:srgbClr>
              </a:outerShdw>
            </a:effectLst>
          </p:spPr>
          <p:txBody>
            <a:bodyPr anchor="ctr"/>
            <a:lstStyle/>
            <a:p>
              <a:pPr algn="ctr"/>
              <a:endParaRPr lang="en-US">
                <a:solidFill>
                  <a:schemeClr val="bg1"/>
                </a:solidFill>
                <a:latin typeface="Calibri" pitchFamily="34" charset="0"/>
              </a:endParaRPr>
            </a:p>
          </p:txBody>
        </p:sp>
      </p:grpSp>
      <p:grpSp>
        <p:nvGrpSpPr>
          <p:cNvPr id="15" name="Group 158"/>
          <p:cNvGrpSpPr>
            <a:grpSpLocks/>
          </p:cNvGrpSpPr>
          <p:nvPr/>
        </p:nvGrpSpPr>
        <p:grpSpPr bwMode="auto">
          <a:xfrm rot="396733">
            <a:off x="5853113" y="1808163"/>
            <a:ext cx="1389062" cy="4192587"/>
            <a:chOff x="3493332" y="1255234"/>
            <a:chExt cx="1389818" cy="4193064"/>
          </a:xfrm>
        </p:grpSpPr>
        <p:sp>
          <p:nvSpPr>
            <p:cNvPr id="116776" name="Isosceles Triangle 159"/>
            <p:cNvSpPr>
              <a:spLocks noChangeArrowheads="1"/>
            </p:cNvSpPr>
            <p:nvPr/>
          </p:nvSpPr>
          <p:spPr bwMode="auto">
            <a:xfrm>
              <a:off x="3477341" y="1841679"/>
              <a:ext cx="1389819" cy="3599272"/>
            </a:xfrm>
            <a:prstGeom prst="triangle">
              <a:avLst>
                <a:gd name="adj" fmla="val 52519"/>
              </a:avLst>
            </a:prstGeom>
            <a:gradFill rotWithShape="1">
              <a:gsLst>
                <a:gs pos="0">
                  <a:schemeClr val="bg1"/>
                </a:gs>
                <a:gs pos="100000">
                  <a:schemeClr val="bg1">
                    <a:alpha val="0"/>
                  </a:schemeClr>
                </a:gs>
              </a:gsLst>
              <a:lin ang="5400000"/>
            </a:gra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a:solidFill>
                  <a:schemeClr val="bg1"/>
                </a:solidFill>
                <a:latin typeface="Calibri" pitchFamily="34" charset="0"/>
              </a:endParaRPr>
            </a:p>
          </p:txBody>
        </p:sp>
        <p:sp>
          <p:nvSpPr>
            <p:cNvPr id="116777" name="Rectangle 160"/>
            <p:cNvSpPr>
              <a:spLocks noChangeArrowheads="1"/>
            </p:cNvSpPr>
            <p:nvPr/>
          </p:nvSpPr>
          <p:spPr bwMode="auto">
            <a:xfrm>
              <a:off x="4083760" y="1254811"/>
              <a:ext cx="284317" cy="596968"/>
            </a:xfrm>
            <a:prstGeom prst="rect">
              <a:avLst/>
            </a:prstGeom>
            <a:gradFill rotWithShape="1">
              <a:gsLst>
                <a:gs pos="0">
                  <a:srgbClr val="97BEFD"/>
                </a:gs>
                <a:gs pos="100000">
                  <a:srgbClr val="4C88D3"/>
                </a:gs>
              </a:gsLst>
              <a:lin ang="5400000"/>
            </a:gradFill>
            <a:ln w="9525">
              <a:solidFill>
                <a:srgbClr val="4A7EBB"/>
              </a:solidFill>
              <a:miter lim="800000"/>
              <a:headEnd/>
              <a:tailEnd/>
            </a:ln>
            <a:effectLst>
              <a:outerShdw dist="23000" dir="5400000" rotWithShape="0">
                <a:srgbClr val="808080">
                  <a:alpha val="34998"/>
                </a:srgbClr>
              </a:outerShdw>
            </a:effectLst>
          </p:spPr>
          <p:txBody>
            <a:bodyPr anchor="ctr"/>
            <a:lstStyle/>
            <a:p>
              <a:pPr algn="ctr"/>
              <a:endParaRPr lang="en-US">
                <a:solidFill>
                  <a:schemeClr val="bg1"/>
                </a:solidFill>
                <a:latin typeface="Calibri" pitchFamily="34" charset="0"/>
              </a:endParaRPr>
            </a:p>
          </p:txBody>
        </p:sp>
      </p:grpSp>
      <p:grpSp>
        <p:nvGrpSpPr>
          <p:cNvPr id="16" name="Group 161"/>
          <p:cNvGrpSpPr>
            <a:grpSpLocks/>
          </p:cNvGrpSpPr>
          <p:nvPr/>
        </p:nvGrpSpPr>
        <p:grpSpPr bwMode="auto">
          <a:xfrm rot="520604">
            <a:off x="5905500" y="1820863"/>
            <a:ext cx="1390650" cy="4192587"/>
            <a:chOff x="3493332" y="1255234"/>
            <a:chExt cx="1389818" cy="4193064"/>
          </a:xfrm>
        </p:grpSpPr>
        <p:sp>
          <p:nvSpPr>
            <p:cNvPr id="116774" name="Isosceles Triangle 162"/>
            <p:cNvSpPr>
              <a:spLocks noChangeArrowheads="1"/>
            </p:cNvSpPr>
            <p:nvPr/>
          </p:nvSpPr>
          <p:spPr bwMode="auto">
            <a:xfrm>
              <a:off x="3481042" y="1839886"/>
              <a:ext cx="1389818" cy="3599272"/>
            </a:xfrm>
            <a:prstGeom prst="triangle">
              <a:avLst>
                <a:gd name="adj" fmla="val 52519"/>
              </a:avLst>
            </a:prstGeom>
            <a:gradFill rotWithShape="1">
              <a:gsLst>
                <a:gs pos="0">
                  <a:schemeClr val="bg1"/>
                </a:gs>
                <a:gs pos="100000">
                  <a:schemeClr val="bg1">
                    <a:alpha val="0"/>
                  </a:schemeClr>
                </a:gs>
              </a:gsLst>
              <a:lin ang="5400000"/>
            </a:gra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a:solidFill>
                  <a:schemeClr val="bg1"/>
                </a:solidFill>
                <a:latin typeface="Calibri" pitchFamily="34" charset="0"/>
              </a:endParaRPr>
            </a:p>
          </p:txBody>
        </p:sp>
        <p:sp>
          <p:nvSpPr>
            <p:cNvPr id="116775" name="Rectangle 163"/>
            <p:cNvSpPr>
              <a:spLocks noChangeArrowheads="1"/>
            </p:cNvSpPr>
            <p:nvPr/>
          </p:nvSpPr>
          <p:spPr bwMode="auto">
            <a:xfrm>
              <a:off x="4073212" y="1246239"/>
              <a:ext cx="285579" cy="596968"/>
            </a:xfrm>
            <a:prstGeom prst="rect">
              <a:avLst/>
            </a:prstGeom>
            <a:gradFill rotWithShape="1">
              <a:gsLst>
                <a:gs pos="0">
                  <a:srgbClr val="97BEFD"/>
                </a:gs>
                <a:gs pos="100000">
                  <a:srgbClr val="4C88D3"/>
                </a:gs>
              </a:gsLst>
              <a:lin ang="5400000"/>
            </a:gradFill>
            <a:ln w="9525">
              <a:solidFill>
                <a:srgbClr val="4A7EBB"/>
              </a:solidFill>
              <a:miter lim="800000"/>
              <a:headEnd/>
              <a:tailEnd/>
            </a:ln>
            <a:effectLst>
              <a:outerShdw dist="23000" dir="5400000" rotWithShape="0">
                <a:srgbClr val="808080">
                  <a:alpha val="34998"/>
                </a:srgbClr>
              </a:outerShdw>
            </a:effectLst>
          </p:spPr>
          <p:txBody>
            <a:bodyPr anchor="ctr"/>
            <a:lstStyle/>
            <a:p>
              <a:pPr algn="ctr"/>
              <a:endParaRPr lang="en-US">
                <a:solidFill>
                  <a:schemeClr val="bg1"/>
                </a:solidFill>
                <a:latin typeface="Calibri" pitchFamily="34" charset="0"/>
              </a:endParaRPr>
            </a:p>
          </p:txBody>
        </p:sp>
      </p:grpSp>
      <p:grpSp>
        <p:nvGrpSpPr>
          <p:cNvPr id="17" name="Group 164"/>
          <p:cNvGrpSpPr>
            <a:grpSpLocks/>
          </p:cNvGrpSpPr>
          <p:nvPr/>
        </p:nvGrpSpPr>
        <p:grpSpPr bwMode="auto">
          <a:xfrm rot="723373">
            <a:off x="5918200" y="1827213"/>
            <a:ext cx="1390650" cy="4192587"/>
            <a:chOff x="3493332" y="1255234"/>
            <a:chExt cx="1389818" cy="4193064"/>
          </a:xfrm>
        </p:grpSpPr>
        <p:sp>
          <p:nvSpPr>
            <p:cNvPr id="116772" name="Isosceles Triangle 165"/>
            <p:cNvSpPr>
              <a:spLocks noChangeArrowheads="1"/>
            </p:cNvSpPr>
            <p:nvPr/>
          </p:nvSpPr>
          <p:spPr bwMode="auto">
            <a:xfrm>
              <a:off x="3481836" y="1840321"/>
              <a:ext cx="1389818" cy="3599272"/>
            </a:xfrm>
            <a:prstGeom prst="triangle">
              <a:avLst>
                <a:gd name="adj" fmla="val 52519"/>
              </a:avLst>
            </a:prstGeom>
            <a:gradFill rotWithShape="1">
              <a:gsLst>
                <a:gs pos="0">
                  <a:schemeClr val="bg1"/>
                </a:gs>
                <a:gs pos="100000">
                  <a:schemeClr val="bg1">
                    <a:alpha val="0"/>
                  </a:schemeClr>
                </a:gs>
              </a:gsLst>
              <a:lin ang="5400000"/>
            </a:gra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a:solidFill>
                  <a:schemeClr val="bg1"/>
                </a:solidFill>
                <a:latin typeface="Calibri" pitchFamily="34" charset="0"/>
              </a:endParaRPr>
            </a:p>
          </p:txBody>
        </p:sp>
        <p:sp>
          <p:nvSpPr>
            <p:cNvPr id="116773" name="Rectangle 166"/>
            <p:cNvSpPr>
              <a:spLocks noChangeArrowheads="1"/>
            </p:cNvSpPr>
            <p:nvPr/>
          </p:nvSpPr>
          <p:spPr bwMode="auto">
            <a:xfrm>
              <a:off x="4083504" y="1255252"/>
              <a:ext cx="285579" cy="596968"/>
            </a:xfrm>
            <a:prstGeom prst="rect">
              <a:avLst/>
            </a:prstGeom>
            <a:gradFill rotWithShape="1">
              <a:gsLst>
                <a:gs pos="0">
                  <a:srgbClr val="97BEFD"/>
                </a:gs>
                <a:gs pos="100000">
                  <a:srgbClr val="4C88D3"/>
                </a:gs>
              </a:gsLst>
              <a:lin ang="5400000"/>
            </a:gradFill>
            <a:ln w="9525">
              <a:solidFill>
                <a:srgbClr val="4A7EBB"/>
              </a:solidFill>
              <a:miter lim="800000"/>
              <a:headEnd/>
              <a:tailEnd/>
            </a:ln>
            <a:effectLst>
              <a:outerShdw dist="23000" dir="5400000" rotWithShape="0">
                <a:srgbClr val="808080">
                  <a:alpha val="34998"/>
                </a:srgbClr>
              </a:outerShdw>
            </a:effectLst>
          </p:spPr>
          <p:txBody>
            <a:bodyPr anchor="ctr"/>
            <a:lstStyle/>
            <a:p>
              <a:pPr algn="ctr"/>
              <a:endParaRPr lang="en-US">
                <a:solidFill>
                  <a:schemeClr val="bg1"/>
                </a:solidFill>
                <a:latin typeface="Calibri" pitchFamily="34" charset="0"/>
              </a:endParaRPr>
            </a:p>
          </p:txBody>
        </p:sp>
      </p:grpSp>
      <p:grpSp>
        <p:nvGrpSpPr>
          <p:cNvPr id="18" name="Group 167"/>
          <p:cNvGrpSpPr>
            <a:grpSpLocks/>
          </p:cNvGrpSpPr>
          <p:nvPr/>
        </p:nvGrpSpPr>
        <p:grpSpPr bwMode="auto">
          <a:xfrm rot="854104">
            <a:off x="6002338" y="1841500"/>
            <a:ext cx="1390650" cy="4192588"/>
            <a:chOff x="3493332" y="1255234"/>
            <a:chExt cx="1389818" cy="4193064"/>
          </a:xfrm>
        </p:grpSpPr>
        <p:sp>
          <p:nvSpPr>
            <p:cNvPr id="116770" name="Isosceles Triangle 168"/>
            <p:cNvSpPr>
              <a:spLocks noChangeArrowheads="1"/>
            </p:cNvSpPr>
            <p:nvPr/>
          </p:nvSpPr>
          <p:spPr bwMode="auto">
            <a:xfrm>
              <a:off x="3493206" y="1848636"/>
              <a:ext cx="1389818" cy="3599272"/>
            </a:xfrm>
            <a:prstGeom prst="triangle">
              <a:avLst>
                <a:gd name="adj" fmla="val 52519"/>
              </a:avLst>
            </a:prstGeom>
            <a:gradFill rotWithShape="1">
              <a:gsLst>
                <a:gs pos="0">
                  <a:schemeClr val="bg1"/>
                </a:gs>
                <a:gs pos="100000">
                  <a:schemeClr val="bg1">
                    <a:alpha val="0"/>
                  </a:schemeClr>
                </a:gs>
              </a:gsLst>
              <a:lin ang="5400000"/>
            </a:gra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a:solidFill>
                  <a:schemeClr val="bg1"/>
                </a:solidFill>
                <a:latin typeface="Calibri" pitchFamily="34" charset="0"/>
              </a:endParaRPr>
            </a:p>
          </p:txBody>
        </p:sp>
        <p:sp>
          <p:nvSpPr>
            <p:cNvPr id="116771" name="Rectangle 169"/>
            <p:cNvSpPr>
              <a:spLocks noChangeArrowheads="1"/>
            </p:cNvSpPr>
            <p:nvPr/>
          </p:nvSpPr>
          <p:spPr bwMode="auto">
            <a:xfrm>
              <a:off x="4069403" y="1249525"/>
              <a:ext cx="285579" cy="596968"/>
            </a:xfrm>
            <a:prstGeom prst="rect">
              <a:avLst/>
            </a:prstGeom>
            <a:gradFill rotWithShape="1">
              <a:gsLst>
                <a:gs pos="0">
                  <a:srgbClr val="97BEFD"/>
                </a:gs>
                <a:gs pos="100000">
                  <a:srgbClr val="4C88D3"/>
                </a:gs>
              </a:gsLst>
              <a:lin ang="5400000"/>
            </a:gradFill>
            <a:ln w="9525">
              <a:solidFill>
                <a:srgbClr val="4A7EBB"/>
              </a:solidFill>
              <a:miter lim="800000"/>
              <a:headEnd/>
              <a:tailEnd/>
            </a:ln>
            <a:effectLst>
              <a:outerShdw dist="23000" dir="5400000" rotWithShape="0">
                <a:srgbClr val="808080">
                  <a:alpha val="34998"/>
                </a:srgbClr>
              </a:outerShdw>
            </a:effectLst>
          </p:spPr>
          <p:txBody>
            <a:bodyPr anchor="ctr"/>
            <a:lstStyle/>
            <a:p>
              <a:pPr algn="ctr"/>
              <a:endParaRPr lang="en-US">
                <a:solidFill>
                  <a:schemeClr val="bg1"/>
                </a:solidFill>
                <a:latin typeface="Calibri" pitchFamily="34" charset="0"/>
              </a:endParaRPr>
            </a:p>
          </p:txBody>
        </p:sp>
      </p:grpSp>
      <p:sp>
        <p:nvSpPr>
          <p:cNvPr id="116754" name="Title 47"/>
          <p:cNvSpPr>
            <a:spLocks noGrp="1"/>
          </p:cNvSpPr>
          <p:nvPr>
            <p:ph type="title"/>
          </p:nvPr>
        </p:nvSpPr>
        <p:spPr/>
        <p:txBody>
          <a:bodyPr/>
          <a:lstStyle/>
          <a:p>
            <a:r>
              <a:rPr lang="en-US" dirty="0" smtClean="0">
                <a:solidFill>
                  <a:srgbClr val="002060"/>
                </a:solidFill>
              </a:rPr>
              <a:t>Breast </a:t>
            </a:r>
            <a:r>
              <a:rPr lang="en-US" dirty="0">
                <a:solidFill>
                  <a:srgbClr val="002060"/>
                </a:solidFill>
              </a:rPr>
              <a:t>Tomosynthesis: </a:t>
            </a:r>
            <a:r>
              <a:rPr lang="en-US" dirty="0" smtClean="0">
                <a:solidFill>
                  <a:srgbClr val="002060"/>
                </a:solidFill>
              </a:rPr>
              <a:t/>
            </a:r>
            <a:br>
              <a:rPr lang="en-US" dirty="0" smtClean="0">
                <a:solidFill>
                  <a:srgbClr val="002060"/>
                </a:solidFill>
              </a:rPr>
            </a:br>
            <a:r>
              <a:rPr lang="en-US" dirty="0" smtClean="0">
                <a:solidFill>
                  <a:srgbClr val="002060"/>
                </a:solidFill>
              </a:rPr>
              <a:t>Principle of Operation</a:t>
            </a:r>
            <a:br>
              <a:rPr lang="en-US" dirty="0" smtClean="0">
                <a:solidFill>
                  <a:srgbClr val="002060"/>
                </a:solidFill>
              </a:rPr>
            </a:br>
            <a:endParaRPr lang="en-US" dirty="0" smtClean="0">
              <a:solidFill>
                <a:srgbClr val="002060"/>
              </a:solidFill>
            </a:endParaRPr>
          </a:p>
        </p:txBody>
      </p:sp>
      <p:sp>
        <p:nvSpPr>
          <p:cNvPr id="116755" name="Content Placeholder 48"/>
          <p:cNvSpPr>
            <a:spLocks noGrp="1"/>
          </p:cNvSpPr>
          <p:nvPr>
            <p:ph sz="half" idx="1"/>
          </p:nvPr>
        </p:nvSpPr>
        <p:spPr>
          <a:xfrm>
            <a:off x="350762" y="1597152"/>
            <a:ext cx="4221238" cy="4451048"/>
          </a:xfrm>
        </p:spPr>
        <p:txBody>
          <a:bodyPr>
            <a:noAutofit/>
          </a:bodyPr>
          <a:lstStyle/>
          <a:p>
            <a:pPr marL="342900" indent="-342900">
              <a:buFont typeface="Arial" panose="020B0604020202020204" pitchFamily="34" charset="0"/>
              <a:buChar char="•"/>
            </a:pPr>
            <a:r>
              <a:rPr lang="en-US" sz="2000" dirty="0" smtClean="0">
                <a:solidFill>
                  <a:srgbClr val="002060"/>
                </a:solidFill>
              </a:rPr>
              <a:t>X-ray tube moves in an arc across the breast </a:t>
            </a:r>
          </a:p>
          <a:p>
            <a:pPr marL="342900" indent="-342900">
              <a:buFont typeface="Arial" panose="020B0604020202020204" pitchFamily="34" charset="0"/>
              <a:buChar char="•"/>
            </a:pPr>
            <a:r>
              <a:rPr lang="en-US" sz="2000" dirty="0" smtClean="0">
                <a:solidFill>
                  <a:srgbClr val="002060"/>
                </a:solidFill>
              </a:rPr>
              <a:t>A series of low dose images are acquired from different angles to create a tomosynthesis image set</a:t>
            </a:r>
          </a:p>
          <a:p>
            <a:pPr marL="342900" indent="-342900">
              <a:buFont typeface="Arial" panose="020B0604020202020204" pitchFamily="34" charset="0"/>
              <a:buChar char="•"/>
            </a:pPr>
            <a:r>
              <a:rPr lang="en-US" sz="2000" dirty="0" smtClean="0">
                <a:solidFill>
                  <a:srgbClr val="002060"/>
                </a:solidFill>
              </a:rPr>
              <a:t>A </a:t>
            </a:r>
            <a:r>
              <a:rPr lang="en-US" sz="2000" dirty="0">
                <a:solidFill>
                  <a:srgbClr val="002060"/>
                </a:solidFill>
              </a:rPr>
              <a:t>2D image is acquired by an additional exposure, </a:t>
            </a:r>
            <a:r>
              <a:rPr lang="en-US" sz="2000" i="1" dirty="0">
                <a:solidFill>
                  <a:srgbClr val="002060"/>
                </a:solidFill>
              </a:rPr>
              <a:t>or </a:t>
            </a:r>
            <a:r>
              <a:rPr lang="en-US" sz="2000" dirty="0">
                <a:solidFill>
                  <a:srgbClr val="002060"/>
                </a:solidFill>
              </a:rPr>
              <a:t>generated from the tomosynthesis image set without an additional </a:t>
            </a:r>
            <a:r>
              <a:rPr lang="en-US" sz="2000" dirty="0" smtClean="0">
                <a:solidFill>
                  <a:srgbClr val="002060"/>
                </a:solidFill>
              </a:rPr>
              <a:t>exposure</a:t>
            </a:r>
          </a:p>
          <a:p>
            <a:pPr marL="342900" indent="-342900">
              <a:buFont typeface="Arial" panose="020B0604020202020204" pitchFamily="34" charset="0"/>
              <a:buChar char="•"/>
            </a:pPr>
            <a:r>
              <a:rPr lang="en-US" sz="2000" dirty="0" smtClean="0">
                <a:solidFill>
                  <a:srgbClr val="002060"/>
                </a:solidFill>
              </a:rPr>
              <a:t>Total dose is within allowable limits</a:t>
            </a:r>
          </a:p>
        </p:txBody>
      </p:sp>
      <p:sp>
        <p:nvSpPr>
          <p:cNvPr id="5" name="Slide Number Placeholder 4"/>
          <p:cNvSpPr>
            <a:spLocks noGrp="1"/>
          </p:cNvSpPr>
          <p:nvPr>
            <p:ph type="sldNum" sz="quarter" idx="4"/>
          </p:nvPr>
        </p:nvSpPr>
        <p:spPr/>
        <p:txBody>
          <a:bodyPr/>
          <a:lstStyle/>
          <a:p>
            <a:pPr algn="ctr"/>
            <a:fld id="{6453F95C-7FA8-E048-BEDD-3F6B9882286F}" type="slidenum">
              <a:rPr lang="en-US" smtClean="0"/>
              <a:pPr algn="ctr"/>
              <a:t>7</a:t>
            </a:fld>
            <a:endParaRPr lang="en-US" dirty="0"/>
          </a:p>
        </p:txBody>
      </p:sp>
      <p:grpSp>
        <p:nvGrpSpPr>
          <p:cNvPr id="116756" name="Group 71"/>
          <p:cNvGrpSpPr>
            <a:grpSpLocks/>
          </p:cNvGrpSpPr>
          <p:nvPr/>
        </p:nvGrpSpPr>
        <p:grpSpPr bwMode="auto">
          <a:xfrm>
            <a:off x="7257687" y="5329562"/>
            <a:ext cx="1723702" cy="461963"/>
            <a:chOff x="4949094" y="3777450"/>
            <a:chExt cx="1724100" cy="462959"/>
          </a:xfrm>
        </p:grpSpPr>
        <p:sp>
          <p:nvSpPr>
            <p:cNvPr id="116768" name="TextBox 61"/>
            <p:cNvSpPr txBox="1">
              <a:spLocks noChangeArrowheads="1"/>
            </p:cNvSpPr>
            <p:nvPr/>
          </p:nvSpPr>
          <p:spPr bwMode="auto">
            <a:xfrm>
              <a:off x="5212646" y="3777450"/>
              <a:ext cx="1460548" cy="462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1" charset="-128"/>
                </a:defRPr>
              </a:lvl1pPr>
              <a:lvl2pPr marL="742950" indent="-285750" eaLnBrk="0" hangingPunct="0">
                <a:defRPr sz="2400">
                  <a:solidFill>
                    <a:schemeClr val="tx1"/>
                  </a:solidFill>
                  <a:latin typeface="Arial" charset="0"/>
                  <a:ea typeface="ＭＳ Ｐゴシック" pitchFamily="1" charset="-128"/>
                </a:defRPr>
              </a:lvl2pPr>
              <a:lvl3pPr marL="1143000" indent="-228600" eaLnBrk="0" hangingPunct="0">
                <a:defRPr sz="2400">
                  <a:solidFill>
                    <a:schemeClr val="tx1"/>
                  </a:solidFill>
                  <a:latin typeface="Arial" charset="0"/>
                  <a:ea typeface="ＭＳ Ｐゴシック" pitchFamily="1" charset="-128"/>
                </a:defRPr>
              </a:lvl3pPr>
              <a:lvl4pPr marL="1600200" indent="-228600" eaLnBrk="0" hangingPunct="0">
                <a:defRPr sz="2400">
                  <a:solidFill>
                    <a:schemeClr val="tx1"/>
                  </a:solidFill>
                  <a:latin typeface="Arial" charset="0"/>
                  <a:ea typeface="ＭＳ Ｐゴシック" pitchFamily="1" charset="-128"/>
                </a:defRPr>
              </a:lvl4pPr>
              <a:lvl5pPr marL="2057400" indent="-228600" eaLnBrk="0" hangingPunct="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pPr eaLnBrk="1" hangingPunct="1"/>
              <a:r>
                <a:rPr lang="en-US" sz="1200" dirty="0">
                  <a:solidFill>
                    <a:srgbClr val="002060"/>
                  </a:solidFill>
                </a:rPr>
                <a:t>Compression</a:t>
              </a:r>
              <a:r>
                <a:rPr lang="en-US" sz="1200" dirty="0">
                  <a:solidFill>
                    <a:schemeClr val="bg1"/>
                  </a:solidFill>
                </a:rPr>
                <a:t> </a:t>
              </a:r>
              <a:r>
                <a:rPr lang="en-US" sz="1200" dirty="0">
                  <a:solidFill>
                    <a:srgbClr val="002060"/>
                  </a:solidFill>
                </a:rPr>
                <a:t>Paddle</a:t>
              </a:r>
            </a:p>
          </p:txBody>
        </p:sp>
        <p:cxnSp>
          <p:nvCxnSpPr>
            <p:cNvPr id="52" name="Straight Arrow Connector 51"/>
            <p:cNvCxnSpPr/>
            <p:nvPr/>
          </p:nvCxnSpPr>
          <p:spPr>
            <a:xfrm rot="10800000">
              <a:off x="4949094" y="3999190"/>
              <a:ext cx="263586" cy="3181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grpSp>
        <p:nvGrpSpPr>
          <p:cNvPr id="116757" name="Group 72"/>
          <p:cNvGrpSpPr>
            <a:grpSpLocks/>
          </p:cNvGrpSpPr>
          <p:nvPr/>
        </p:nvGrpSpPr>
        <p:grpSpPr bwMode="auto">
          <a:xfrm>
            <a:off x="7251701" y="5697538"/>
            <a:ext cx="1730374" cy="461962"/>
            <a:chOff x="4955119" y="4249466"/>
            <a:chExt cx="1730774" cy="460314"/>
          </a:xfrm>
        </p:grpSpPr>
        <p:sp>
          <p:nvSpPr>
            <p:cNvPr id="116766" name="TextBox 62"/>
            <p:cNvSpPr txBox="1">
              <a:spLocks noChangeArrowheads="1"/>
            </p:cNvSpPr>
            <p:nvPr/>
          </p:nvSpPr>
          <p:spPr bwMode="auto">
            <a:xfrm>
              <a:off x="5225345" y="4249466"/>
              <a:ext cx="1460548" cy="460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1" charset="-128"/>
                </a:defRPr>
              </a:lvl1pPr>
              <a:lvl2pPr marL="742950" indent="-285750" eaLnBrk="0" hangingPunct="0">
                <a:defRPr sz="2400">
                  <a:solidFill>
                    <a:schemeClr val="tx1"/>
                  </a:solidFill>
                  <a:latin typeface="Arial" charset="0"/>
                  <a:ea typeface="ＭＳ Ｐゴシック" pitchFamily="1" charset="-128"/>
                </a:defRPr>
              </a:lvl2pPr>
              <a:lvl3pPr marL="1143000" indent="-228600" eaLnBrk="0" hangingPunct="0">
                <a:defRPr sz="2400">
                  <a:solidFill>
                    <a:schemeClr val="tx1"/>
                  </a:solidFill>
                  <a:latin typeface="Arial" charset="0"/>
                  <a:ea typeface="ＭＳ Ｐゴシック" pitchFamily="1" charset="-128"/>
                </a:defRPr>
              </a:lvl3pPr>
              <a:lvl4pPr marL="1600200" indent="-228600" eaLnBrk="0" hangingPunct="0">
                <a:defRPr sz="2400">
                  <a:solidFill>
                    <a:schemeClr val="tx1"/>
                  </a:solidFill>
                  <a:latin typeface="Arial" charset="0"/>
                  <a:ea typeface="ＭＳ Ｐゴシック" pitchFamily="1" charset="-128"/>
                </a:defRPr>
              </a:lvl4pPr>
              <a:lvl5pPr marL="2057400" indent="-228600" eaLnBrk="0" hangingPunct="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pPr eaLnBrk="1" hangingPunct="1"/>
              <a:r>
                <a:rPr lang="en-US" sz="1200" dirty="0">
                  <a:solidFill>
                    <a:srgbClr val="002060"/>
                  </a:solidFill>
                </a:rPr>
                <a:t>Compressed</a:t>
              </a:r>
              <a:r>
                <a:rPr lang="en-US" sz="1200" dirty="0">
                  <a:solidFill>
                    <a:schemeClr val="bg1"/>
                  </a:solidFill>
                </a:rPr>
                <a:t> </a:t>
              </a:r>
              <a:r>
                <a:rPr lang="en-US" sz="1200" dirty="0">
                  <a:solidFill>
                    <a:srgbClr val="002060"/>
                  </a:solidFill>
                </a:rPr>
                <a:t>Breast</a:t>
              </a:r>
            </a:p>
          </p:txBody>
        </p:sp>
        <p:cxnSp>
          <p:nvCxnSpPr>
            <p:cNvPr id="55" name="Straight Arrow Connector 54"/>
            <p:cNvCxnSpPr/>
            <p:nvPr/>
          </p:nvCxnSpPr>
          <p:spPr>
            <a:xfrm flipH="1">
              <a:off x="4955119" y="4385504"/>
              <a:ext cx="346305" cy="0"/>
            </a:xfrm>
            <a:prstGeom prst="straightConnector1">
              <a:avLst/>
            </a:prstGeom>
            <a:ln w="28575">
              <a:solidFill>
                <a:schemeClr val="tx1"/>
              </a:solidFill>
              <a:tailEnd type="arrow"/>
            </a:ln>
          </p:spPr>
          <p:style>
            <a:lnRef idx="1">
              <a:schemeClr val="accent3"/>
            </a:lnRef>
            <a:fillRef idx="0">
              <a:schemeClr val="accent3"/>
            </a:fillRef>
            <a:effectRef idx="0">
              <a:schemeClr val="accent3"/>
            </a:effectRef>
            <a:fontRef idx="minor">
              <a:schemeClr val="tx1"/>
            </a:fontRef>
          </p:style>
        </p:cxnSp>
      </p:grpSp>
      <p:grpSp>
        <p:nvGrpSpPr>
          <p:cNvPr id="116758" name="Group 73"/>
          <p:cNvGrpSpPr>
            <a:grpSpLocks/>
          </p:cNvGrpSpPr>
          <p:nvPr/>
        </p:nvGrpSpPr>
        <p:grpSpPr bwMode="auto">
          <a:xfrm>
            <a:off x="7245350" y="6064250"/>
            <a:ext cx="1701800" cy="277813"/>
            <a:chOff x="4948766" y="4559211"/>
            <a:chExt cx="1701144" cy="276999"/>
          </a:xfrm>
        </p:grpSpPr>
        <p:sp>
          <p:nvSpPr>
            <p:cNvPr id="116764" name="TextBox 63"/>
            <p:cNvSpPr txBox="1">
              <a:spLocks noChangeArrowheads="1"/>
            </p:cNvSpPr>
            <p:nvPr/>
          </p:nvSpPr>
          <p:spPr bwMode="auto">
            <a:xfrm>
              <a:off x="5189362" y="4559211"/>
              <a:ext cx="146054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1" charset="-128"/>
                </a:defRPr>
              </a:lvl1pPr>
              <a:lvl2pPr marL="742950" indent="-285750" eaLnBrk="0" hangingPunct="0">
                <a:defRPr sz="2400">
                  <a:solidFill>
                    <a:schemeClr val="tx1"/>
                  </a:solidFill>
                  <a:latin typeface="Arial" charset="0"/>
                  <a:ea typeface="ＭＳ Ｐゴシック" pitchFamily="1" charset="-128"/>
                </a:defRPr>
              </a:lvl2pPr>
              <a:lvl3pPr marL="1143000" indent="-228600" eaLnBrk="0" hangingPunct="0">
                <a:defRPr sz="2400">
                  <a:solidFill>
                    <a:schemeClr val="tx1"/>
                  </a:solidFill>
                  <a:latin typeface="Arial" charset="0"/>
                  <a:ea typeface="ＭＳ Ｐゴシック" pitchFamily="1" charset="-128"/>
                </a:defRPr>
              </a:lvl3pPr>
              <a:lvl4pPr marL="1600200" indent="-228600" eaLnBrk="0" hangingPunct="0">
                <a:defRPr sz="2400">
                  <a:solidFill>
                    <a:schemeClr val="tx1"/>
                  </a:solidFill>
                  <a:latin typeface="Arial" charset="0"/>
                  <a:ea typeface="ＭＳ Ｐゴシック" pitchFamily="1" charset="-128"/>
                </a:defRPr>
              </a:lvl4pPr>
              <a:lvl5pPr marL="2057400" indent="-228600" eaLnBrk="0" hangingPunct="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pPr eaLnBrk="1" hangingPunct="1"/>
              <a:r>
                <a:rPr lang="en-US" sz="1200" dirty="0">
                  <a:solidFill>
                    <a:srgbClr val="002060"/>
                  </a:solidFill>
                </a:rPr>
                <a:t> Detector Housing</a:t>
              </a:r>
            </a:p>
          </p:txBody>
        </p:sp>
        <p:cxnSp>
          <p:nvCxnSpPr>
            <p:cNvPr id="58" name="Straight Arrow Connector 57"/>
            <p:cNvCxnSpPr/>
            <p:nvPr/>
          </p:nvCxnSpPr>
          <p:spPr>
            <a:xfrm rot="10800000">
              <a:off x="4948766" y="4652600"/>
              <a:ext cx="298335" cy="4590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grpSp>
        <p:nvGrpSpPr>
          <p:cNvPr id="116759" name="Group 74"/>
          <p:cNvGrpSpPr>
            <a:grpSpLocks/>
          </p:cNvGrpSpPr>
          <p:nvPr/>
        </p:nvGrpSpPr>
        <p:grpSpPr bwMode="auto">
          <a:xfrm>
            <a:off x="3879850" y="5376863"/>
            <a:ext cx="1547813" cy="708025"/>
            <a:chOff x="2093383" y="3950479"/>
            <a:chExt cx="1547038" cy="707886"/>
          </a:xfrm>
        </p:grpSpPr>
        <p:sp>
          <p:nvSpPr>
            <p:cNvPr id="116762" name="TextBox 64"/>
            <p:cNvSpPr txBox="1">
              <a:spLocks noChangeArrowheads="1"/>
            </p:cNvSpPr>
            <p:nvPr/>
          </p:nvSpPr>
          <p:spPr bwMode="auto">
            <a:xfrm>
              <a:off x="2093383" y="4140279"/>
              <a:ext cx="13652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1" charset="-128"/>
                </a:defRPr>
              </a:lvl1pPr>
              <a:lvl2pPr marL="742950" indent="-285750" eaLnBrk="0" hangingPunct="0">
                <a:defRPr sz="2400">
                  <a:solidFill>
                    <a:schemeClr val="tx1"/>
                  </a:solidFill>
                  <a:latin typeface="Arial" charset="0"/>
                  <a:ea typeface="ＭＳ Ｐゴシック" pitchFamily="1" charset="-128"/>
                </a:defRPr>
              </a:lvl2pPr>
              <a:lvl3pPr marL="1143000" indent="-228600" eaLnBrk="0" hangingPunct="0">
                <a:defRPr sz="2400">
                  <a:solidFill>
                    <a:schemeClr val="tx1"/>
                  </a:solidFill>
                  <a:latin typeface="Arial" charset="0"/>
                  <a:ea typeface="ＭＳ Ｐゴシック" pitchFamily="1" charset="-128"/>
                </a:defRPr>
              </a:lvl3pPr>
              <a:lvl4pPr marL="1600200" indent="-228600" eaLnBrk="0" hangingPunct="0">
                <a:defRPr sz="2400">
                  <a:solidFill>
                    <a:schemeClr val="tx1"/>
                  </a:solidFill>
                  <a:latin typeface="Arial" charset="0"/>
                  <a:ea typeface="ＭＳ Ｐゴシック" pitchFamily="1" charset="-128"/>
                </a:defRPr>
              </a:lvl4pPr>
              <a:lvl5pPr marL="2057400" indent="-228600" eaLnBrk="0" hangingPunct="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pPr eaLnBrk="1" hangingPunct="1"/>
              <a:r>
                <a:rPr lang="en-US" sz="1200" dirty="0">
                  <a:solidFill>
                    <a:srgbClr val="002060"/>
                  </a:solidFill>
                </a:rPr>
                <a:t>Reconstructed Slices</a:t>
              </a:r>
            </a:p>
          </p:txBody>
        </p:sp>
        <p:sp>
          <p:nvSpPr>
            <p:cNvPr id="116763" name="TextBox 68"/>
            <p:cNvSpPr txBox="1">
              <a:spLocks noChangeArrowheads="1"/>
            </p:cNvSpPr>
            <p:nvPr/>
          </p:nvSpPr>
          <p:spPr bwMode="auto">
            <a:xfrm>
              <a:off x="3102267" y="3950479"/>
              <a:ext cx="53815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1" charset="-128"/>
                </a:defRPr>
              </a:lvl1pPr>
              <a:lvl2pPr marL="742950" indent="-285750" eaLnBrk="0" hangingPunct="0">
                <a:defRPr sz="2400">
                  <a:solidFill>
                    <a:schemeClr val="tx1"/>
                  </a:solidFill>
                  <a:latin typeface="Arial" charset="0"/>
                  <a:ea typeface="ＭＳ Ｐゴシック" pitchFamily="1" charset="-128"/>
                </a:defRPr>
              </a:lvl2pPr>
              <a:lvl3pPr marL="1143000" indent="-228600" eaLnBrk="0" hangingPunct="0">
                <a:defRPr sz="2400">
                  <a:solidFill>
                    <a:schemeClr val="tx1"/>
                  </a:solidFill>
                  <a:latin typeface="Arial" charset="0"/>
                  <a:ea typeface="ＭＳ Ｐゴシック" pitchFamily="1" charset="-128"/>
                </a:defRPr>
              </a:lvl3pPr>
              <a:lvl4pPr marL="1600200" indent="-228600" eaLnBrk="0" hangingPunct="0">
                <a:defRPr sz="2400">
                  <a:solidFill>
                    <a:schemeClr val="tx1"/>
                  </a:solidFill>
                  <a:latin typeface="Arial" charset="0"/>
                  <a:ea typeface="ＭＳ Ｐゴシック" pitchFamily="1" charset="-128"/>
                </a:defRPr>
              </a:lvl4pPr>
              <a:lvl5pPr marL="2057400" indent="-228600" eaLnBrk="0" hangingPunct="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pPr eaLnBrk="1" hangingPunct="1"/>
              <a:r>
                <a:rPr lang="en-US" sz="4000" dirty="0">
                  <a:solidFill>
                    <a:srgbClr val="002060"/>
                  </a:solidFill>
                </a:rPr>
                <a:t>{</a:t>
              </a:r>
            </a:p>
          </p:txBody>
        </p:sp>
      </p:grpSp>
      <p:pic>
        <p:nvPicPr>
          <p:cNvPr id="116761"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b="65121"/>
          <a:stretch>
            <a:fillRect/>
          </a:stretch>
        </p:blipFill>
        <p:spPr bwMode="auto">
          <a:xfrm>
            <a:off x="4767263" y="1600200"/>
            <a:ext cx="3006725"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18774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xit" presetSubtype="0" fill="hold" nodeType="withEffect">
                                  <p:stCondLst>
                                    <p:cond delay="50"/>
                                  </p:stCondLst>
                                  <p:childTnLst>
                                    <p:set>
                                      <p:cBhvr>
                                        <p:cTn id="8" dur="1" fill="hold">
                                          <p:stCondLst>
                                            <p:cond delay="0"/>
                                          </p:stCondLst>
                                        </p:cTn>
                                        <p:tgtEl>
                                          <p:spTgt spid="2"/>
                                        </p:tgtEl>
                                        <p:attrNameLst>
                                          <p:attrName>style.visibility</p:attrName>
                                        </p:attrNameLst>
                                      </p:cBhvr>
                                      <p:to>
                                        <p:strVal val="hidden"/>
                                      </p:to>
                                    </p:set>
                                  </p:childTnLst>
                                </p:cTn>
                              </p:par>
                            </p:childTnLst>
                          </p:cTn>
                        </p:par>
                        <p:par>
                          <p:cTn id="9" fill="hold" nodeType="afterGroup">
                            <p:stCondLst>
                              <p:cond delay="50"/>
                            </p:stCondLst>
                            <p:childTnLst>
                              <p:par>
                                <p:cTn id="10" presetID="1"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par>
                          <p:cTn id="12" fill="hold" nodeType="afterGroup">
                            <p:stCondLst>
                              <p:cond delay="50"/>
                            </p:stCondLst>
                            <p:childTnLst>
                              <p:par>
                                <p:cTn id="13" presetID="1" presetClass="exit" presetSubtype="0" fill="hold" nodeType="afterEffect">
                                  <p:stCondLst>
                                    <p:cond delay="50"/>
                                  </p:stCondLst>
                                  <p:childTnLst>
                                    <p:set>
                                      <p:cBhvr>
                                        <p:cTn id="14" dur="1" fill="hold">
                                          <p:stCondLst>
                                            <p:cond delay="0"/>
                                          </p:stCondLst>
                                        </p:cTn>
                                        <p:tgtEl>
                                          <p:spTgt spid="3"/>
                                        </p:tgtEl>
                                        <p:attrNameLst>
                                          <p:attrName>style.visibility</p:attrName>
                                        </p:attrNameLst>
                                      </p:cBhvr>
                                      <p:to>
                                        <p:strVal val="hidden"/>
                                      </p:to>
                                    </p:set>
                                  </p:childTnLst>
                                </p:cTn>
                              </p:par>
                            </p:childTnLst>
                          </p:cTn>
                        </p:par>
                        <p:par>
                          <p:cTn id="15" fill="hold" nodeType="afterGroup">
                            <p:stCondLst>
                              <p:cond delay="100"/>
                            </p:stCondLst>
                            <p:childTnLst>
                              <p:par>
                                <p:cTn id="16" presetID="1"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childTnLst>
                                </p:cTn>
                              </p:par>
                              <p:par>
                                <p:cTn id="18" presetID="1" presetClass="exit" presetSubtype="0" fill="hold" nodeType="withEffect">
                                  <p:stCondLst>
                                    <p:cond delay="50"/>
                                  </p:stCondLst>
                                  <p:childTnLst>
                                    <p:set>
                                      <p:cBhvr>
                                        <p:cTn id="19" dur="1" fill="hold">
                                          <p:stCondLst>
                                            <p:cond delay="0"/>
                                          </p:stCondLst>
                                        </p:cTn>
                                        <p:tgtEl>
                                          <p:spTgt spid="4"/>
                                        </p:tgtEl>
                                        <p:attrNameLst>
                                          <p:attrName>style.visibility</p:attrName>
                                        </p:attrNameLst>
                                      </p:cBhvr>
                                      <p:to>
                                        <p:strVal val="hidden"/>
                                      </p:to>
                                    </p:set>
                                  </p:childTnLst>
                                </p:cTn>
                              </p:par>
                            </p:childTnLst>
                          </p:cTn>
                        </p:par>
                        <p:par>
                          <p:cTn id="20" fill="hold" nodeType="afterGroup">
                            <p:stCondLst>
                              <p:cond delay="150"/>
                            </p:stCondLst>
                            <p:childTnLst>
                              <p:par>
                                <p:cTn id="21" presetID="1" presetClass="entr" presetSubtype="0"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xit" presetSubtype="0" fill="hold" nodeType="withEffect">
                                  <p:stCondLst>
                                    <p:cond delay="50"/>
                                  </p:stCondLst>
                                  <p:childTnLst>
                                    <p:set>
                                      <p:cBhvr>
                                        <p:cTn id="24" dur="1" fill="hold">
                                          <p:stCondLst>
                                            <p:cond delay="0"/>
                                          </p:stCondLst>
                                        </p:cTn>
                                        <p:tgtEl>
                                          <p:spTgt spid="7"/>
                                        </p:tgtEl>
                                        <p:attrNameLst>
                                          <p:attrName>style.visibility</p:attrName>
                                        </p:attrNameLst>
                                      </p:cBhvr>
                                      <p:to>
                                        <p:strVal val="hidden"/>
                                      </p:to>
                                    </p:set>
                                  </p:childTnLst>
                                </p:cTn>
                              </p:par>
                            </p:childTnLst>
                          </p:cTn>
                        </p:par>
                        <p:par>
                          <p:cTn id="25" fill="hold" nodeType="afterGroup">
                            <p:stCondLst>
                              <p:cond delay="200"/>
                            </p:stCondLst>
                            <p:childTnLst>
                              <p:par>
                                <p:cTn id="26" presetID="1" presetClass="entr" presetSubtype="0"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childTnLst>
                                </p:cTn>
                              </p:par>
                              <p:par>
                                <p:cTn id="28" presetID="1" presetClass="exit" presetSubtype="0" fill="hold" nodeType="withEffect">
                                  <p:stCondLst>
                                    <p:cond delay="50"/>
                                  </p:stCondLst>
                                  <p:childTnLst>
                                    <p:set>
                                      <p:cBhvr>
                                        <p:cTn id="29" dur="1" fill="hold">
                                          <p:stCondLst>
                                            <p:cond delay="0"/>
                                          </p:stCondLst>
                                        </p:cTn>
                                        <p:tgtEl>
                                          <p:spTgt spid="8"/>
                                        </p:tgtEl>
                                        <p:attrNameLst>
                                          <p:attrName>style.visibility</p:attrName>
                                        </p:attrNameLst>
                                      </p:cBhvr>
                                      <p:to>
                                        <p:strVal val="hidden"/>
                                      </p:to>
                                    </p:set>
                                  </p:childTnLst>
                                </p:cTn>
                              </p:par>
                            </p:childTnLst>
                          </p:cTn>
                        </p:par>
                        <p:par>
                          <p:cTn id="30" fill="hold" nodeType="afterGroup">
                            <p:stCondLst>
                              <p:cond delay="250"/>
                            </p:stCondLst>
                            <p:childTnLst>
                              <p:par>
                                <p:cTn id="31" presetID="1" presetClass="entr" presetSubtype="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childTnLst>
                                </p:cTn>
                              </p:par>
                              <p:par>
                                <p:cTn id="33" presetID="1" presetClass="exit" presetSubtype="0" fill="hold" nodeType="withEffect">
                                  <p:stCondLst>
                                    <p:cond delay="50"/>
                                  </p:stCondLst>
                                  <p:childTnLst>
                                    <p:set>
                                      <p:cBhvr>
                                        <p:cTn id="34" dur="1" fill="hold">
                                          <p:stCondLst>
                                            <p:cond delay="0"/>
                                          </p:stCondLst>
                                        </p:cTn>
                                        <p:tgtEl>
                                          <p:spTgt spid="9"/>
                                        </p:tgtEl>
                                        <p:attrNameLst>
                                          <p:attrName>style.visibility</p:attrName>
                                        </p:attrNameLst>
                                      </p:cBhvr>
                                      <p:to>
                                        <p:strVal val="hidden"/>
                                      </p:to>
                                    </p:set>
                                  </p:childTnLst>
                                </p:cTn>
                              </p:par>
                            </p:childTnLst>
                          </p:cTn>
                        </p:par>
                        <p:par>
                          <p:cTn id="35" fill="hold" nodeType="afterGroup">
                            <p:stCondLst>
                              <p:cond delay="300"/>
                            </p:stCondLst>
                            <p:childTnLst>
                              <p:par>
                                <p:cTn id="36" presetID="1" presetClass="entr" presetSubtype="0" fill="hold" nodeType="afterEffect">
                                  <p:stCondLst>
                                    <p:cond delay="0"/>
                                  </p:stCondLst>
                                  <p:childTnLst>
                                    <p:set>
                                      <p:cBhvr>
                                        <p:cTn id="37" dur="1" fill="hold">
                                          <p:stCondLst>
                                            <p:cond delay="0"/>
                                          </p:stCondLst>
                                        </p:cTn>
                                        <p:tgtEl>
                                          <p:spTgt spid="10"/>
                                        </p:tgtEl>
                                        <p:attrNameLst>
                                          <p:attrName>style.visibility</p:attrName>
                                        </p:attrNameLst>
                                      </p:cBhvr>
                                      <p:to>
                                        <p:strVal val="visible"/>
                                      </p:to>
                                    </p:set>
                                  </p:childTnLst>
                                </p:cTn>
                              </p:par>
                              <p:par>
                                <p:cTn id="38" presetID="1" presetClass="exit" presetSubtype="0" fill="hold" nodeType="withEffect">
                                  <p:stCondLst>
                                    <p:cond delay="50"/>
                                  </p:stCondLst>
                                  <p:childTnLst>
                                    <p:set>
                                      <p:cBhvr>
                                        <p:cTn id="39" dur="1" fill="hold">
                                          <p:stCondLst>
                                            <p:cond delay="0"/>
                                          </p:stCondLst>
                                        </p:cTn>
                                        <p:tgtEl>
                                          <p:spTgt spid="10"/>
                                        </p:tgtEl>
                                        <p:attrNameLst>
                                          <p:attrName>style.visibility</p:attrName>
                                        </p:attrNameLst>
                                      </p:cBhvr>
                                      <p:to>
                                        <p:strVal val="hidden"/>
                                      </p:to>
                                    </p:set>
                                  </p:childTnLst>
                                </p:cTn>
                              </p:par>
                            </p:childTnLst>
                          </p:cTn>
                        </p:par>
                        <p:par>
                          <p:cTn id="40" fill="hold" nodeType="afterGroup">
                            <p:stCondLst>
                              <p:cond delay="350"/>
                            </p:stCondLst>
                            <p:childTnLst>
                              <p:par>
                                <p:cTn id="41" presetID="1" presetClass="entr" presetSubtype="0"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par>
                                <p:cTn id="43" presetID="1" presetClass="exit" presetSubtype="0" fill="hold" nodeType="withEffect">
                                  <p:stCondLst>
                                    <p:cond delay="50"/>
                                  </p:stCondLst>
                                  <p:childTnLst>
                                    <p:set>
                                      <p:cBhvr>
                                        <p:cTn id="44" dur="1" fill="hold">
                                          <p:stCondLst>
                                            <p:cond delay="0"/>
                                          </p:stCondLst>
                                        </p:cTn>
                                        <p:tgtEl>
                                          <p:spTgt spid="11"/>
                                        </p:tgtEl>
                                        <p:attrNameLst>
                                          <p:attrName>style.visibility</p:attrName>
                                        </p:attrNameLst>
                                      </p:cBhvr>
                                      <p:to>
                                        <p:strVal val="hidden"/>
                                      </p:to>
                                    </p:set>
                                  </p:childTnLst>
                                </p:cTn>
                              </p:par>
                            </p:childTnLst>
                          </p:cTn>
                        </p:par>
                        <p:par>
                          <p:cTn id="45" fill="hold" nodeType="afterGroup">
                            <p:stCondLst>
                              <p:cond delay="400"/>
                            </p:stCondLst>
                            <p:childTnLst>
                              <p:par>
                                <p:cTn id="46" presetID="1" presetClass="entr" presetSubtype="0" fill="hold" nodeType="afterEffect">
                                  <p:stCondLst>
                                    <p:cond delay="0"/>
                                  </p:stCondLst>
                                  <p:childTnLst>
                                    <p:set>
                                      <p:cBhvr>
                                        <p:cTn id="47" dur="1" fill="hold">
                                          <p:stCondLst>
                                            <p:cond delay="0"/>
                                          </p:stCondLst>
                                        </p:cTn>
                                        <p:tgtEl>
                                          <p:spTgt spid="12"/>
                                        </p:tgtEl>
                                        <p:attrNameLst>
                                          <p:attrName>style.visibility</p:attrName>
                                        </p:attrNameLst>
                                      </p:cBhvr>
                                      <p:to>
                                        <p:strVal val="visible"/>
                                      </p:to>
                                    </p:set>
                                  </p:childTnLst>
                                </p:cTn>
                              </p:par>
                              <p:par>
                                <p:cTn id="48" presetID="1" presetClass="exit" presetSubtype="0" fill="hold" nodeType="withEffect">
                                  <p:stCondLst>
                                    <p:cond delay="50"/>
                                  </p:stCondLst>
                                  <p:childTnLst>
                                    <p:set>
                                      <p:cBhvr>
                                        <p:cTn id="49" dur="1" fill="hold">
                                          <p:stCondLst>
                                            <p:cond delay="0"/>
                                          </p:stCondLst>
                                        </p:cTn>
                                        <p:tgtEl>
                                          <p:spTgt spid="12"/>
                                        </p:tgtEl>
                                        <p:attrNameLst>
                                          <p:attrName>style.visibility</p:attrName>
                                        </p:attrNameLst>
                                      </p:cBhvr>
                                      <p:to>
                                        <p:strVal val="hidden"/>
                                      </p:to>
                                    </p:set>
                                  </p:childTnLst>
                                </p:cTn>
                              </p:par>
                            </p:childTnLst>
                          </p:cTn>
                        </p:par>
                        <p:par>
                          <p:cTn id="50" fill="hold" nodeType="afterGroup">
                            <p:stCondLst>
                              <p:cond delay="450"/>
                            </p:stCondLst>
                            <p:childTnLst>
                              <p:par>
                                <p:cTn id="51" presetID="1" presetClass="entr" presetSubtype="0"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childTnLst>
                                </p:cTn>
                              </p:par>
                              <p:par>
                                <p:cTn id="53" presetID="1" presetClass="exit" presetSubtype="0" fill="hold" nodeType="withEffect">
                                  <p:stCondLst>
                                    <p:cond delay="50"/>
                                  </p:stCondLst>
                                  <p:childTnLst>
                                    <p:set>
                                      <p:cBhvr>
                                        <p:cTn id="54" dur="1" fill="hold">
                                          <p:stCondLst>
                                            <p:cond delay="0"/>
                                          </p:stCondLst>
                                        </p:cTn>
                                        <p:tgtEl>
                                          <p:spTgt spid="13"/>
                                        </p:tgtEl>
                                        <p:attrNameLst>
                                          <p:attrName>style.visibility</p:attrName>
                                        </p:attrNameLst>
                                      </p:cBhvr>
                                      <p:to>
                                        <p:strVal val="hidden"/>
                                      </p:to>
                                    </p:set>
                                  </p:childTnLst>
                                </p:cTn>
                              </p:par>
                            </p:childTnLst>
                          </p:cTn>
                        </p:par>
                        <p:par>
                          <p:cTn id="55" fill="hold" nodeType="afterGroup">
                            <p:stCondLst>
                              <p:cond delay="500"/>
                            </p:stCondLst>
                            <p:childTnLst>
                              <p:par>
                                <p:cTn id="56" presetID="1" presetClass="entr" presetSubtype="0" fill="hold" nodeType="afterEffect">
                                  <p:stCondLst>
                                    <p:cond delay="0"/>
                                  </p:stCondLst>
                                  <p:childTnLst>
                                    <p:set>
                                      <p:cBhvr>
                                        <p:cTn id="57" dur="1" fill="hold">
                                          <p:stCondLst>
                                            <p:cond delay="0"/>
                                          </p:stCondLst>
                                        </p:cTn>
                                        <p:tgtEl>
                                          <p:spTgt spid="14"/>
                                        </p:tgtEl>
                                        <p:attrNameLst>
                                          <p:attrName>style.visibility</p:attrName>
                                        </p:attrNameLst>
                                      </p:cBhvr>
                                      <p:to>
                                        <p:strVal val="visible"/>
                                      </p:to>
                                    </p:set>
                                  </p:childTnLst>
                                </p:cTn>
                              </p:par>
                              <p:par>
                                <p:cTn id="58" presetID="1" presetClass="exit" presetSubtype="0" fill="hold" nodeType="withEffect">
                                  <p:stCondLst>
                                    <p:cond delay="50"/>
                                  </p:stCondLst>
                                  <p:childTnLst>
                                    <p:set>
                                      <p:cBhvr>
                                        <p:cTn id="59" dur="1" fill="hold">
                                          <p:stCondLst>
                                            <p:cond delay="0"/>
                                          </p:stCondLst>
                                        </p:cTn>
                                        <p:tgtEl>
                                          <p:spTgt spid="14"/>
                                        </p:tgtEl>
                                        <p:attrNameLst>
                                          <p:attrName>style.visibility</p:attrName>
                                        </p:attrNameLst>
                                      </p:cBhvr>
                                      <p:to>
                                        <p:strVal val="hidden"/>
                                      </p:to>
                                    </p:set>
                                  </p:childTnLst>
                                </p:cTn>
                              </p:par>
                            </p:childTnLst>
                          </p:cTn>
                        </p:par>
                        <p:par>
                          <p:cTn id="60" fill="hold" nodeType="afterGroup">
                            <p:stCondLst>
                              <p:cond delay="550"/>
                            </p:stCondLst>
                            <p:childTnLst>
                              <p:par>
                                <p:cTn id="61" presetID="1" presetClass="entr" presetSubtype="0"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childTnLst>
                                </p:cTn>
                              </p:par>
                              <p:par>
                                <p:cTn id="63" presetID="1" presetClass="exit" presetSubtype="0" fill="hold" nodeType="withEffect">
                                  <p:stCondLst>
                                    <p:cond delay="50"/>
                                  </p:stCondLst>
                                  <p:childTnLst>
                                    <p:set>
                                      <p:cBhvr>
                                        <p:cTn id="64" dur="1" fill="hold">
                                          <p:stCondLst>
                                            <p:cond delay="0"/>
                                          </p:stCondLst>
                                        </p:cTn>
                                        <p:tgtEl>
                                          <p:spTgt spid="15"/>
                                        </p:tgtEl>
                                        <p:attrNameLst>
                                          <p:attrName>style.visibility</p:attrName>
                                        </p:attrNameLst>
                                      </p:cBhvr>
                                      <p:to>
                                        <p:strVal val="hidden"/>
                                      </p:to>
                                    </p:set>
                                  </p:childTnLst>
                                </p:cTn>
                              </p:par>
                            </p:childTnLst>
                          </p:cTn>
                        </p:par>
                        <p:par>
                          <p:cTn id="65" fill="hold" nodeType="afterGroup">
                            <p:stCondLst>
                              <p:cond delay="600"/>
                            </p:stCondLst>
                            <p:childTnLst>
                              <p:par>
                                <p:cTn id="66" presetID="1" presetClass="entr" presetSubtype="0" fill="hold" nodeType="afterEffect">
                                  <p:stCondLst>
                                    <p:cond delay="0"/>
                                  </p:stCondLst>
                                  <p:childTnLst>
                                    <p:set>
                                      <p:cBhvr>
                                        <p:cTn id="67" dur="1" fill="hold">
                                          <p:stCondLst>
                                            <p:cond delay="0"/>
                                          </p:stCondLst>
                                        </p:cTn>
                                        <p:tgtEl>
                                          <p:spTgt spid="16"/>
                                        </p:tgtEl>
                                        <p:attrNameLst>
                                          <p:attrName>style.visibility</p:attrName>
                                        </p:attrNameLst>
                                      </p:cBhvr>
                                      <p:to>
                                        <p:strVal val="visible"/>
                                      </p:to>
                                    </p:set>
                                  </p:childTnLst>
                                </p:cTn>
                              </p:par>
                              <p:par>
                                <p:cTn id="68" presetID="1" presetClass="exit" presetSubtype="0" fill="hold" nodeType="withEffect">
                                  <p:stCondLst>
                                    <p:cond delay="50"/>
                                  </p:stCondLst>
                                  <p:childTnLst>
                                    <p:set>
                                      <p:cBhvr>
                                        <p:cTn id="69" dur="1" fill="hold">
                                          <p:stCondLst>
                                            <p:cond delay="0"/>
                                          </p:stCondLst>
                                        </p:cTn>
                                        <p:tgtEl>
                                          <p:spTgt spid="16"/>
                                        </p:tgtEl>
                                        <p:attrNameLst>
                                          <p:attrName>style.visibility</p:attrName>
                                        </p:attrNameLst>
                                      </p:cBhvr>
                                      <p:to>
                                        <p:strVal val="hidden"/>
                                      </p:to>
                                    </p:set>
                                  </p:childTnLst>
                                </p:cTn>
                              </p:par>
                            </p:childTnLst>
                          </p:cTn>
                        </p:par>
                        <p:par>
                          <p:cTn id="70" fill="hold" nodeType="afterGroup">
                            <p:stCondLst>
                              <p:cond delay="650"/>
                            </p:stCondLst>
                            <p:childTnLst>
                              <p:par>
                                <p:cTn id="71" presetID="1" presetClass="entr" presetSubtype="0" fill="hold" nodeType="afterEffect">
                                  <p:stCondLst>
                                    <p:cond delay="0"/>
                                  </p:stCondLst>
                                  <p:childTnLst>
                                    <p:set>
                                      <p:cBhvr>
                                        <p:cTn id="72" dur="1" fill="hold">
                                          <p:stCondLst>
                                            <p:cond delay="0"/>
                                          </p:stCondLst>
                                        </p:cTn>
                                        <p:tgtEl>
                                          <p:spTgt spid="17"/>
                                        </p:tgtEl>
                                        <p:attrNameLst>
                                          <p:attrName>style.visibility</p:attrName>
                                        </p:attrNameLst>
                                      </p:cBhvr>
                                      <p:to>
                                        <p:strVal val="visible"/>
                                      </p:to>
                                    </p:set>
                                  </p:childTnLst>
                                </p:cTn>
                              </p:par>
                              <p:par>
                                <p:cTn id="73" presetID="1" presetClass="exit" presetSubtype="0" fill="hold" nodeType="withEffect">
                                  <p:stCondLst>
                                    <p:cond delay="50"/>
                                  </p:stCondLst>
                                  <p:childTnLst>
                                    <p:set>
                                      <p:cBhvr>
                                        <p:cTn id="74" dur="1" fill="hold">
                                          <p:stCondLst>
                                            <p:cond delay="0"/>
                                          </p:stCondLst>
                                        </p:cTn>
                                        <p:tgtEl>
                                          <p:spTgt spid="17"/>
                                        </p:tgtEl>
                                        <p:attrNameLst>
                                          <p:attrName>style.visibility</p:attrName>
                                        </p:attrNameLst>
                                      </p:cBhvr>
                                      <p:to>
                                        <p:strVal val="hidden"/>
                                      </p:to>
                                    </p:set>
                                  </p:childTnLst>
                                </p:cTn>
                              </p:par>
                            </p:childTnLst>
                          </p:cTn>
                        </p:par>
                        <p:par>
                          <p:cTn id="75" fill="hold" nodeType="afterGroup">
                            <p:stCondLst>
                              <p:cond delay="700"/>
                            </p:stCondLst>
                            <p:childTnLst>
                              <p:par>
                                <p:cTn id="76" presetID="1" presetClass="entr" presetSubtype="0" fill="hold" nodeType="afterEffect">
                                  <p:stCondLst>
                                    <p:cond delay="0"/>
                                  </p:stCondLst>
                                  <p:childTnLst>
                                    <p:set>
                                      <p:cBhvr>
                                        <p:cTn id="77"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33400" y="1524000"/>
            <a:ext cx="3200400" cy="495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667" name="Rectangle 2"/>
          <p:cNvSpPr txBox="1">
            <a:spLocks noChangeArrowheads="1"/>
          </p:cNvSpPr>
          <p:nvPr/>
        </p:nvSpPr>
        <p:spPr bwMode="auto">
          <a:xfrm>
            <a:off x="457200" y="487363"/>
            <a:ext cx="9144000" cy="88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 charset="-128"/>
              </a:defRPr>
            </a:lvl1pPr>
            <a:lvl2pPr marL="742950" indent="-285750" eaLnBrk="0" hangingPunct="0">
              <a:defRPr sz="2400">
                <a:solidFill>
                  <a:schemeClr val="tx1"/>
                </a:solidFill>
                <a:latin typeface="Arial" charset="0"/>
                <a:ea typeface="ＭＳ Ｐゴシック" pitchFamily="1" charset="-128"/>
              </a:defRPr>
            </a:lvl2pPr>
            <a:lvl3pPr marL="1143000" indent="-228600" eaLnBrk="0" hangingPunct="0">
              <a:defRPr sz="2400">
                <a:solidFill>
                  <a:schemeClr val="tx1"/>
                </a:solidFill>
                <a:latin typeface="Arial" charset="0"/>
                <a:ea typeface="ＭＳ Ｐゴシック" pitchFamily="1" charset="-128"/>
              </a:defRPr>
            </a:lvl3pPr>
            <a:lvl4pPr marL="1600200" indent="-228600" eaLnBrk="0" hangingPunct="0">
              <a:defRPr sz="2400">
                <a:solidFill>
                  <a:schemeClr val="tx1"/>
                </a:solidFill>
                <a:latin typeface="Arial" charset="0"/>
                <a:ea typeface="ＭＳ Ｐゴシック" pitchFamily="1" charset="-128"/>
              </a:defRPr>
            </a:lvl4pPr>
            <a:lvl5pPr marL="2057400" indent="-228600" eaLnBrk="0" hangingPunct="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endParaRPr lang="en-US" sz="3200" b="1">
              <a:solidFill>
                <a:srgbClr val="FFFF00"/>
              </a:solidFill>
              <a:cs typeface="Arial" charset="0"/>
            </a:endParaRPr>
          </a:p>
        </p:txBody>
      </p:sp>
      <p:sp>
        <p:nvSpPr>
          <p:cNvPr id="113668" name="Title 8"/>
          <p:cNvSpPr>
            <a:spLocks noGrp="1"/>
          </p:cNvSpPr>
          <p:nvPr>
            <p:ph type="title"/>
          </p:nvPr>
        </p:nvSpPr>
        <p:spPr>
          <a:xfrm>
            <a:off x="685800" y="511838"/>
            <a:ext cx="7772400" cy="963797"/>
          </a:xfrm>
        </p:spPr>
        <p:txBody>
          <a:bodyPr>
            <a:noAutofit/>
          </a:bodyPr>
          <a:lstStyle/>
          <a:p>
            <a:r>
              <a:rPr lang="en-US" sz="2800" dirty="0" smtClean="0">
                <a:solidFill>
                  <a:srgbClr val="002060"/>
                </a:solidFill>
              </a:rPr>
              <a:t>Breast Tomosynthesis Improves Visibility by Reducing Tissue Superimposition</a:t>
            </a:r>
            <a:br>
              <a:rPr lang="en-US" sz="2800" dirty="0" smtClean="0">
                <a:solidFill>
                  <a:srgbClr val="002060"/>
                </a:solidFill>
              </a:rPr>
            </a:br>
            <a:endParaRPr lang="en-US" sz="2800" dirty="0" smtClean="0">
              <a:solidFill>
                <a:srgbClr val="002060"/>
              </a:solidFill>
            </a:endParaRPr>
          </a:p>
        </p:txBody>
      </p:sp>
      <p:pic>
        <p:nvPicPr>
          <p:cNvPr id="4147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4563" y="1525588"/>
            <a:ext cx="2638425" cy="2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472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3250" y="2097088"/>
            <a:ext cx="2640013" cy="2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472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3000" y="3481388"/>
            <a:ext cx="2641600" cy="301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0"/>
          </p:nvPr>
        </p:nvSpPr>
        <p:spPr>
          <a:xfrm>
            <a:off x="8932069" y="6483350"/>
            <a:ext cx="423862" cy="365125"/>
          </a:xfrm>
        </p:spPr>
        <p:txBody>
          <a:bodyPr/>
          <a:lstStyle/>
          <a:p>
            <a:fld id="{D3874C01-EDB3-D042-A019-6607E9450077}" type="slidenum">
              <a:rPr lang="en-US" smtClean="0"/>
              <a:pPr/>
              <a:t>8</a:t>
            </a:fld>
            <a:endParaRPr lang="en-US"/>
          </a:p>
        </p:txBody>
      </p:sp>
    </p:spTree>
    <p:extLst>
      <p:ext uri="{BB962C8B-B14F-4D97-AF65-F5344CB8AC3E}">
        <p14:creationId xmlns:p14="http://schemas.microsoft.com/office/powerpoint/2010/main" val="11138303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14724"/>
                                        </p:tgtEl>
                                        <p:attrNameLst>
                                          <p:attrName>style.visibility</p:attrName>
                                        </p:attrNameLst>
                                      </p:cBhvr>
                                      <p:to>
                                        <p:strVal val="visible"/>
                                      </p:to>
                                    </p:set>
                                    <p:animEffect transition="in" filter="fade">
                                      <p:cBhvr>
                                        <p:cTn id="7" dur="500"/>
                                        <p:tgtEl>
                                          <p:spTgt spid="414724"/>
                                        </p:tgtEl>
                                      </p:cBhvr>
                                    </p:animEffect>
                                  </p:childTnLst>
                                </p:cTn>
                              </p:par>
                              <p:par>
                                <p:cTn id="8" presetID="0" presetClass="path" presetSubtype="0" accel="50000" decel="50000" fill="hold" nodeType="withEffect">
                                  <p:stCondLst>
                                    <p:cond delay="0"/>
                                  </p:stCondLst>
                                  <p:childTnLst>
                                    <p:animMotion origin="layout" path="M 5.55556E-7 -3.7037E-7 L 0.56389 0.04907 " pathEditMode="relative" rAng="0" ptsTypes="AA">
                                      <p:cBhvr>
                                        <p:cTn id="9" dur="2000" fill="hold"/>
                                        <p:tgtEl>
                                          <p:spTgt spid="414724"/>
                                        </p:tgtEl>
                                        <p:attrNameLst>
                                          <p:attrName>ppt_x</p:attrName>
                                          <p:attrName>ppt_y</p:attrName>
                                        </p:attrNameLst>
                                      </p:cBhvr>
                                      <p:rCtr x="28200" y="2500"/>
                                    </p:animMotion>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nodeType="clickEffect">
                                  <p:stCondLst>
                                    <p:cond delay="0"/>
                                  </p:stCondLst>
                                  <p:childTnLst>
                                    <p:set>
                                      <p:cBhvr>
                                        <p:cTn id="13" dur="1" fill="hold">
                                          <p:stCondLst>
                                            <p:cond delay="0"/>
                                          </p:stCondLst>
                                        </p:cTn>
                                        <p:tgtEl>
                                          <p:spTgt spid="414723"/>
                                        </p:tgtEl>
                                        <p:attrNameLst>
                                          <p:attrName>style.visibility</p:attrName>
                                        </p:attrNameLst>
                                      </p:cBhvr>
                                      <p:to>
                                        <p:strVal val="visible"/>
                                      </p:to>
                                    </p:set>
                                    <p:animEffect transition="in" filter="fade">
                                      <p:cBhvr>
                                        <p:cTn id="14" dur="500"/>
                                        <p:tgtEl>
                                          <p:spTgt spid="414723"/>
                                        </p:tgtEl>
                                      </p:cBhvr>
                                    </p:animEffect>
                                  </p:childTnLst>
                                </p:cTn>
                              </p:par>
                              <p:par>
                                <p:cTn id="15" presetID="0" presetClass="path" presetSubtype="0" accel="50000" decel="50000" fill="hold" nodeType="withEffect">
                                  <p:stCondLst>
                                    <p:cond delay="0"/>
                                  </p:stCondLst>
                                  <p:childTnLst>
                                    <p:animMotion origin="layout" path="M -3.05556E-6 -3.7037E-6 L 0.53473 0.06111 " pathEditMode="relative" rAng="0" ptsTypes="AA">
                                      <p:cBhvr>
                                        <p:cTn id="16" dur="2000" fill="hold"/>
                                        <p:tgtEl>
                                          <p:spTgt spid="414723"/>
                                        </p:tgtEl>
                                        <p:attrNameLst>
                                          <p:attrName>ppt_x</p:attrName>
                                          <p:attrName>ppt_y</p:attrName>
                                        </p:attrNameLst>
                                      </p:cBhvr>
                                      <p:rCtr x="26700" y="3100"/>
                                    </p:animMotion>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nodeType="clickEffect">
                                  <p:stCondLst>
                                    <p:cond delay="0"/>
                                  </p:stCondLst>
                                  <p:childTnLst>
                                    <p:set>
                                      <p:cBhvr>
                                        <p:cTn id="20" dur="1" fill="hold">
                                          <p:stCondLst>
                                            <p:cond delay="0"/>
                                          </p:stCondLst>
                                        </p:cTn>
                                        <p:tgtEl>
                                          <p:spTgt spid="414722"/>
                                        </p:tgtEl>
                                        <p:attrNameLst>
                                          <p:attrName>style.visibility</p:attrName>
                                        </p:attrNameLst>
                                      </p:cBhvr>
                                      <p:to>
                                        <p:strVal val="visible"/>
                                      </p:to>
                                    </p:set>
                                    <p:animEffect transition="in" filter="fade">
                                      <p:cBhvr>
                                        <p:cTn id="21" dur="500"/>
                                        <p:tgtEl>
                                          <p:spTgt spid="414722"/>
                                        </p:tgtEl>
                                      </p:cBhvr>
                                    </p:animEffect>
                                  </p:childTnLst>
                                </p:cTn>
                              </p:par>
                              <p:par>
                                <p:cTn id="22" presetID="0" presetClass="path" presetSubtype="0" accel="50000" decel="50000" fill="hold" nodeType="withEffect">
                                  <p:stCondLst>
                                    <p:cond delay="0"/>
                                  </p:stCondLst>
                                  <p:childTnLst>
                                    <p:animMotion origin="layout" path="M -4.44444E-6 -4.81481E-6 L 0.40487 -0.03333 " pathEditMode="relative" rAng="0" ptsTypes="AA">
                                      <p:cBhvr>
                                        <p:cTn id="23" dur="2000" fill="hold"/>
                                        <p:tgtEl>
                                          <p:spTgt spid="414722"/>
                                        </p:tgtEl>
                                        <p:attrNameLst>
                                          <p:attrName>ppt_x</p:attrName>
                                          <p:attrName>ppt_y</p:attrName>
                                        </p:attrNameLst>
                                      </p:cBhvr>
                                      <p:rCtr x="20200" y="-17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973474609"/>
              </p:ext>
            </p:extLst>
          </p:nvPr>
        </p:nvGraphicFramePr>
        <p:xfrm>
          <a:off x="350763" y="1248697"/>
          <a:ext cx="8274955" cy="47355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9810" name="Title 1"/>
          <p:cNvSpPr>
            <a:spLocks noGrp="1"/>
          </p:cNvSpPr>
          <p:nvPr>
            <p:ph type="title"/>
          </p:nvPr>
        </p:nvSpPr>
        <p:spPr/>
        <p:txBody>
          <a:bodyPr/>
          <a:lstStyle/>
          <a:p>
            <a:r>
              <a:rPr lang="en-US" dirty="0" smtClean="0">
                <a:solidFill>
                  <a:srgbClr val="002060"/>
                </a:solidFill>
              </a:rPr>
              <a:t>Genius 3D</a:t>
            </a:r>
            <a:r>
              <a:rPr lang="en-US" baseline="30000" dirty="0" smtClean="0">
                <a:solidFill>
                  <a:srgbClr val="002060"/>
                </a:solidFill>
                <a:latin typeface="Arial" panose="020B0604020202020204" pitchFamily="34" charset="0"/>
                <a:cs typeface="Arial" panose="020B0604020202020204" pitchFamily="34" charset="0"/>
              </a:rPr>
              <a:t>™ </a:t>
            </a:r>
            <a:r>
              <a:rPr lang="en-US" dirty="0" smtClean="0">
                <a:solidFill>
                  <a:srgbClr val="002060"/>
                </a:solidFill>
              </a:rPr>
              <a:t>exams Clinical Efficacy*</a:t>
            </a:r>
          </a:p>
        </p:txBody>
      </p:sp>
      <p:sp>
        <p:nvSpPr>
          <p:cNvPr id="119813" name="TextBox 6"/>
          <p:cNvSpPr txBox="1">
            <a:spLocks noChangeArrowheads="1"/>
          </p:cNvSpPr>
          <p:nvPr/>
        </p:nvSpPr>
        <p:spPr bwMode="auto">
          <a:xfrm>
            <a:off x="685800" y="5984219"/>
            <a:ext cx="509787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sz="2400">
                <a:solidFill>
                  <a:schemeClr val="tx1"/>
                </a:solidFill>
                <a:latin typeface="Arial" charset="0"/>
                <a:ea typeface="ＭＳ Ｐゴシック" pitchFamily="1" charset="-128"/>
              </a:defRPr>
            </a:lvl1pPr>
            <a:lvl2pPr marL="742950" indent="-285750" defTabSz="457200" eaLnBrk="0" hangingPunct="0">
              <a:defRPr sz="2400">
                <a:solidFill>
                  <a:schemeClr val="tx1"/>
                </a:solidFill>
                <a:latin typeface="Arial" charset="0"/>
                <a:ea typeface="ＭＳ Ｐゴシック" pitchFamily="1" charset="-128"/>
              </a:defRPr>
            </a:lvl2pPr>
            <a:lvl3pPr marL="1143000" indent="-228600" defTabSz="457200" eaLnBrk="0" hangingPunct="0">
              <a:defRPr sz="2400">
                <a:solidFill>
                  <a:schemeClr val="tx1"/>
                </a:solidFill>
                <a:latin typeface="Arial" charset="0"/>
                <a:ea typeface="ＭＳ Ｐゴシック" pitchFamily="1" charset="-128"/>
              </a:defRPr>
            </a:lvl3pPr>
            <a:lvl4pPr marL="1600200" indent="-228600" defTabSz="457200" eaLnBrk="0" hangingPunct="0">
              <a:defRPr sz="2400">
                <a:solidFill>
                  <a:schemeClr val="tx1"/>
                </a:solidFill>
                <a:latin typeface="Arial" charset="0"/>
                <a:ea typeface="ＭＳ Ｐゴシック" pitchFamily="1" charset="-128"/>
              </a:defRPr>
            </a:lvl4pPr>
            <a:lvl5pPr marL="2057400" indent="-228600" defTabSz="457200" eaLnBrk="0" hangingPunct="0">
              <a:defRPr sz="2400">
                <a:solidFill>
                  <a:schemeClr val="tx1"/>
                </a:solidFill>
                <a:latin typeface="Arial"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pitchFamily="1" charset="-128"/>
              </a:defRPr>
            </a:lvl9pPr>
          </a:lstStyle>
          <a:p>
            <a:pPr eaLnBrk="1" hangingPunct="1"/>
            <a:r>
              <a:rPr lang="en-US" dirty="0">
                <a:solidFill>
                  <a:srgbClr val="000000"/>
                </a:solidFill>
              </a:rPr>
              <a:t>*</a:t>
            </a:r>
            <a:r>
              <a:rPr lang="en-US" sz="1600" dirty="0" smtClean="0">
                <a:solidFill>
                  <a:srgbClr val="000000"/>
                </a:solidFill>
              </a:rPr>
              <a:t>Studies </a:t>
            </a:r>
            <a:r>
              <a:rPr lang="en-US" sz="1600" dirty="0">
                <a:solidFill>
                  <a:srgbClr val="000000"/>
                </a:solidFill>
              </a:rPr>
              <a:t>utilized Hologic Selenia Dimensions systems</a:t>
            </a:r>
          </a:p>
        </p:txBody>
      </p:sp>
      <p:sp>
        <p:nvSpPr>
          <p:cNvPr id="2" name="Slide Number Placeholder 1"/>
          <p:cNvSpPr>
            <a:spLocks noGrp="1"/>
          </p:cNvSpPr>
          <p:nvPr>
            <p:ph type="sldNum" sz="quarter" idx="10"/>
          </p:nvPr>
        </p:nvSpPr>
        <p:spPr>
          <a:xfrm>
            <a:off x="8932069" y="6483043"/>
            <a:ext cx="423862" cy="365125"/>
          </a:xfrm>
        </p:spPr>
        <p:txBody>
          <a:bodyPr/>
          <a:lstStyle/>
          <a:p>
            <a:fld id="{D3874C01-EDB3-D042-A019-6607E9450077}" type="slidenum">
              <a:rPr lang="en-US" smtClean="0"/>
              <a:pPr/>
              <a:t>9</a:t>
            </a:fld>
            <a:endParaRPr lang="en-US" dirty="0"/>
          </a:p>
        </p:txBody>
      </p:sp>
    </p:spTree>
    <p:extLst>
      <p:ext uri="{BB962C8B-B14F-4D97-AF65-F5344CB8AC3E}">
        <p14:creationId xmlns:p14="http://schemas.microsoft.com/office/powerpoint/2010/main" val="447346981"/>
      </p:ext>
    </p:extLst>
  </p:cSld>
  <p:clrMapOvr>
    <a:masterClrMapping/>
  </p:clrMapOvr>
  <p:transition spd="slow"/>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RNRSTYLE" val="Integrating References"/>
</p:tagLst>
</file>

<file path=ppt/theme/theme1.xml><?xml version="1.0" encoding="utf-8"?>
<a:theme xmlns:a="http://schemas.openxmlformats.org/drawingml/2006/main" name="Hologic White">
  <a:themeElements>
    <a:clrScheme name="HOLOGIC NEW BRANDING 2014">
      <a:dk1>
        <a:srgbClr val="000000"/>
      </a:dk1>
      <a:lt1>
        <a:sysClr val="window" lastClr="FFFFFF"/>
      </a:lt1>
      <a:dk2>
        <a:srgbClr val="131F6B"/>
      </a:dk2>
      <a:lt2>
        <a:srgbClr val="008542"/>
      </a:lt2>
      <a:accent1>
        <a:srgbClr val="131F6B"/>
      </a:accent1>
      <a:accent2>
        <a:srgbClr val="E15800"/>
      </a:accent2>
      <a:accent3>
        <a:srgbClr val="ED2939"/>
      </a:accent3>
      <a:accent4>
        <a:srgbClr val="00AAE6"/>
      </a:accent4>
      <a:accent5>
        <a:srgbClr val="FFDD00"/>
      </a:accent5>
      <a:accent6>
        <a:srgbClr val="C226B9"/>
      </a:accent6>
      <a:hlink>
        <a:srgbClr val="C226B9"/>
      </a:hlink>
      <a:folHlink>
        <a:srgbClr val="131F6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75000"/>
          </a:schemeClr>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9525" cmpd="sng">
          <a:solidFill>
            <a:schemeClr val="tx1">
              <a:lumMod val="50000"/>
              <a:lumOff val="50000"/>
            </a:schemeClr>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Hologic Dark">
  <a:themeElements>
    <a:clrScheme name="HOLOGIC NEW BRANDING 2014">
      <a:dk1>
        <a:srgbClr val="000000"/>
      </a:dk1>
      <a:lt1>
        <a:sysClr val="window" lastClr="FFFFFF"/>
      </a:lt1>
      <a:dk2>
        <a:srgbClr val="131F6B"/>
      </a:dk2>
      <a:lt2>
        <a:srgbClr val="008542"/>
      </a:lt2>
      <a:accent1>
        <a:srgbClr val="131F6B"/>
      </a:accent1>
      <a:accent2>
        <a:srgbClr val="E15800"/>
      </a:accent2>
      <a:accent3>
        <a:srgbClr val="ED2939"/>
      </a:accent3>
      <a:accent4>
        <a:srgbClr val="00AAE6"/>
      </a:accent4>
      <a:accent5>
        <a:srgbClr val="FFDD00"/>
      </a:accent5>
      <a:accent6>
        <a:srgbClr val="C226B9"/>
      </a:accent6>
      <a:hlink>
        <a:srgbClr val="C226B9"/>
      </a:hlink>
      <a:folHlink>
        <a:srgbClr val="131F6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75000"/>
          </a:schemeClr>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9525" cmpd="sng">
          <a:solidFill>
            <a:schemeClr val="tx1">
              <a:lumMod val="50000"/>
              <a:lumOff val="50000"/>
            </a:schemeClr>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Hologic White">
  <a:themeElements>
    <a:clrScheme name="HOLOGIC NEW BRANDING 2014">
      <a:dk1>
        <a:srgbClr val="000000"/>
      </a:dk1>
      <a:lt1>
        <a:sysClr val="window" lastClr="FFFFFF"/>
      </a:lt1>
      <a:dk2>
        <a:srgbClr val="131F6B"/>
      </a:dk2>
      <a:lt2>
        <a:srgbClr val="008542"/>
      </a:lt2>
      <a:accent1>
        <a:srgbClr val="131F6B"/>
      </a:accent1>
      <a:accent2>
        <a:srgbClr val="E15800"/>
      </a:accent2>
      <a:accent3>
        <a:srgbClr val="ED2939"/>
      </a:accent3>
      <a:accent4>
        <a:srgbClr val="00AAE6"/>
      </a:accent4>
      <a:accent5>
        <a:srgbClr val="FFDD00"/>
      </a:accent5>
      <a:accent6>
        <a:srgbClr val="C226B9"/>
      </a:accent6>
      <a:hlink>
        <a:srgbClr val="C226B9"/>
      </a:hlink>
      <a:folHlink>
        <a:srgbClr val="131F6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75000"/>
          </a:schemeClr>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9525" cmpd="sng">
          <a:solidFill>
            <a:schemeClr val="tx1">
              <a:lumMod val="50000"/>
              <a:lumOff val="50000"/>
            </a:schemeClr>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Hologic White">
  <a:themeElements>
    <a:clrScheme name="HOLOGIC NEW BRANDING 2014">
      <a:dk1>
        <a:srgbClr val="000000"/>
      </a:dk1>
      <a:lt1>
        <a:sysClr val="window" lastClr="FFFFFF"/>
      </a:lt1>
      <a:dk2>
        <a:srgbClr val="131F6B"/>
      </a:dk2>
      <a:lt2>
        <a:srgbClr val="008542"/>
      </a:lt2>
      <a:accent1>
        <a:srgbClr val="131F6B"/>
      </a:accent1>
      <a:accent2>
        <a:srgbClr val="E15800"/>
      </a:accent2>
      <a:accent3>
        <a:srgbClr val="ED2939"/>
      </a:accent3>
      <a:accent4>
        <a:srgbClr val="00AAE6"/>
      </a:accent4>
      <a:accent5>
        <a:srgbClr val="FFDD00"/>
      </a:accent5>
      <a:accent6>
        <a:srgbClr val="C226B9"/>
      </a:accent6>
      <a:hlink>
        <a:srgbClr val="C226B9"/>
      </a:hlink>
      <a:folHlink>
        <a:srgbClr val="131F6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75000"/>
          </a:schemeClr>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9525" cmpd="sng">
          <a:solidFill>
            <a:schemeClr val="tx1">
              <a:lumMod val="50000"/>
              <a:lumOff val="50000"/>
            </a:schemeClr>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b681c5092aa4a198be240f78819af25 xmlns="c4936dee-e3be-4c87-aad7-062d9ee6894e">
      <Terms xmlns="http://schemas.microsoft.com/office/infopath/2007/PartnerControls"/>
    </lb681c5092aa4a198be240f78819af25>
    <Source xmlns="http://schemas.microsoft.com/sharepoint/v3/fields" xsi:nil="true"/>
    <TaxCatchAll xmlns="adf3feb3-9eba-4f1c-83a8-b718d622ef7f"/>
  </documentManagement>
</p:properties>
</file>

<file path=customXml/item3.xml><?xml version="1.0" encoding="utf-8"?>
<?mso-contentType ?>
<spe:Receivers xmlns:spe="http://schemas.microsoft.com/sharepoint/events"/>
</file>

<file path=customXml/item4.xml><?xml version="1.0" encoding="utf-8"?>
<ct:contentTypeSchema xmlns:ct="http://schemas.microsoft.com/office/2006/metadata/contentType" xmlns:ma="http://schemas.microsoft.com/office/2006/metadata/properties/metaAttributes" ct:_="" ma:_="" ma:contentTypeName="Document" ma:contentTypeID="0x01010053C75A9D7043BB4E92ABA3B94BC1B79C" ma:contentTypeVersion="16" ma:contentTypeDescription="Create a new document." ma:contentTypeScope="" ma:versionID="83299f2aa373400ab29a49b13677f716">
  <xsd:schema xmlns:xsd="http://www.w3.org/2001/XMLSchema" xmlns:xs="http://www.w3.org/2001/XMLSchema" xmlns:p="http://schemas.microsoft.com/office/2006/metadata/properties" xmlns:ns3="c4936dee-e3be-4c87-aad7-062d9ee6894e" xmlns:ns4="adf3feb3-9eba-4f1c-83a8-b718d622ef7f" xmlns:ns5="http://schemas.microsoft.com/sharepoint/v3/fields" targetNamespace="http://schemas.microsoft.com/office/2006/metadata/properties" ma:root="true" ma:fieldsID="909ca7478716bb20e7e1a27eeb379b47" ns3:_="" ns4:_="" ns5:_="">
    <xsd:import namespace="c4936dee-e3be-4c87-aad7-062d9ee6894e"/>
    <xsd:import namespace="adf3feb3-9eba-4f1c-83a8-b718d622ef7f"/>
    <xsd:import namespace="http://schemas.microsoft.com/sharepoint/v3/fields"/>
    <xsd:element name="properties">
      <xsd:complexType>
        <xsd:sequence>
          <xsd:element name="documentManagement">
            <xsd:complexType>
              <xsd:all>
                <xsd:element ref="ns3:lb681c5092aa4a198be240f78819af25" minOccurs="0"/>
                <xsd:element ref="ns4:TaxCatchAll" minOccurs="0"/>
                <xsd:element ref="ns5:Source" minOccurs="0"/>
                <xsd:element ref="ns4:_dlc_DocId" minOccurs="0"/>
                <xsd:element ref="ns4:_dlc_DocIdUrl" minOccurs="0"/>
                <xsd:element ref="ns4: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36dee-e3be-4c87-aad7-062d9ee6894e" elementFormDefault="qualified">
    <xsd:import namespace="http://schemas.microsoft.com/office/2006/documentManagement/types"/>
    <xsd:import namespace="http://schemas.microsoft.com/office/infopath/2007/PartnerControls"/>
    <xsd:element name="lb681c5092aa4a198be240f78819af25" ma:index="9" nillable="true" ma:taxonomy="true" ma:internalName="lb681c5092aa4a198be240f78819af25" ma:taxonomyFieldName="Corporate_x0020_Marketing_x0020_Functional_x0020_Area" ma:displayName="Corporate Marketing Functional Area" ma:readOnly="false" ma:default="" ma:fieldId="{5b681c50-92aa-4a19-8be2-40f78819af25}" ma:sspId="7b8d7fc5-2666-4949-be55-8420c33812d4" ma:termSetId="65339f6a-7f79-4b67-b6fa-1e5c49470497"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df3feb3-9eba-4f1c-83a8-b718d622ef7f"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29c88048-1411-4bdf-a649-650c288848df}" ma:internalName="TaxCatchAll" ma:showField="CatchAllData" ma:web="adf3feb3-9eba-4f1c-83a8-b718d622ef7f">
      <xsd:complexType>
        <xsd:complexContent>
          <xsd:extension base="dms:MultiChoiceLookup">
            <xsd:sequence>
              <xsd:element name="Value" type="dms:Lookup" maxOccurs="unbounded" minOccurs="0" nillable="true"/>
            </xsd:sequence>
          </xsd:extension>
        </xsd:complexContent>
      </xsd:complexType>
    </xsd:element>
    <xsd:element name="_dlc_DocId" ma:index="12" nillable="true" ma:displayName="Document ID Value" ma:description="The value of the document ID assigned to this item." ma:internalName="_dlc_DocId" ma:readOnly="true">
      <xsd:simpleType>
        <xsd:restriction base="dms:Text"/>
      </xsd:simpleType>
    </xsd:element>
    <xsd:element name="_dlc_DocIdUrl" ma:index="13"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4"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Source" ma:index="11" nillable="true" ma:displayName="Source" ma:description="References to resources from which this resource was derived" ma:internalName="Source" ma:readOnly="fals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FC0ACAB-B6F3-47C4-9A1B-4C29557AF757}">
  <ds:schemaRefs>
    <ds:schemaRef ds:uri="http://schemas.microsoft.com/sharepoint/v3/contenttype/forms"/>
  </ds:schemaRefs>
</ds:datastoreItem>
</file>

<file path=customXml/itemProps2.xml><?xml version="1.0" encoding="utf-8"?>
<ds:datastoreItem xmlns:ds="http://schemas.openxmlformats.org/officeDocument/2006/customXml" ds:itemID="{202A26BF-4060-4A98-A48E-4EDA01DD9CD1}">
  <ds:schemaRefs>
    <ds:schemaRef ds:uri="http://schemas.microsoft.com/office/2006/documentManagement/types"/>
    <ds:schemaRef ds:uri="adf3feb3-9eba-4f1c-83a8-b718d622ef7f"/>
    <ds:schemaRef ds:uri="http://purl.org/dc/terms/"/>
    <ds:schemaRef ds:uri="http://www.w3.org/XML/1998/namespace"/>
    <ds:schemaRef ds:uri="http://purl.org/dc/elements/1.1/"/>
    <ds:schemaRef ds:uri="http://schemas.microsoft.com/office/infopath/2007/PartnerControls"/>
    <ds:schemaRef ds:uri="http://purl.org/dc/dcmitype/"/>
    <ds:schemaRef ds:uri="http://schemas.microsoft.com/sharepoint/v3/fields"/>
    <ds:schemaRef ds:uri="http://schemas.openxmlformats.org/package/2006/metadata/core-properties"/>
    <ds:schemaRef ds:uri="c4936dee-e3be-4c87-aad7-062d9ee6894e"/>
    <ds:schemaRef ds:uri="http://schemas.microsoft.com/office/2006/metadata/properties"/>
  </ds:schemaRefs>
</ds:datastoreItem>
</file>

<file path=customXml/itemProps3.xml><?xml version="1.0" encoding="utf-8"?>
<ds:datastoreItem xmlns:ds="http://schemas.openxmlformats.org/officeDocument/2006/customXml" ds:itemID="{BB7B11F2-A5C6-47A3-9F6F-5351986C39E8}">
  <ds:schemaRefs>
    <ds:schemaRef ds:uri="http://schemas.microsoft.com/sharepoint/events"/>
  </ds:schemaRefs>
</ds:datastoreItem>
</file>

<file path=customXml/itemProps4.xml><?xml version="1.0" encoding="utf-8"?>
<ds:datastoreItem xmlns:ds="http://schemas.openxmlformats.org/officeDocument/2006/customXml" ds:itemID="{4DE46DAA-1AD2-40CF-B097-EF00E3FE7C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36dee-e3be-4c87-aad7-062d9ee6894e"/>
    <ds:schemaRef ds:uri="adf3feb3-9eba-4f1c-83a8-b718d622ef7f"/>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8642</TotalTime>
  <Words>2219</Words>
  <Application>Microsoft Office PowerPoint</Application>
  <PresentationFormat>On-screen Show (4:3)</PresentationFormat>
  <Paragraphs>191</Paragraphs>
  <Slides>18</Slides>
  <Notes>18</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18</vt:i4>
      </vt:variant>
    </vt:vector>
  </HeadingPairs>
  <TitlesOfParts>
    <vt:vector size="26" baseType="lpstr">
      <vt:lpstr>ＭＳ Ｐゴシック</vt:lpstr>
      <vt:lpstr>Arial</vt:lpstr>
      <vt:lpstr>Arial Narrow</vt:lpstr>
      <vt:lpstr>Calibri</vt:lpstr>
      <vt:lpstr>Hologic White</vt:lpstr>
      <vt:lpstr>Hologic Dark</vt:lpstr>
      <vt:lpstr>1_Hologic White</vt:lpstr>
      <vt:lpstr>2_Hologic White</vt:lpstr>
      <vt:lpstr>Staying on the Cutting Edge of Screening</vt:lpstr>
      <vt:lpstr>Historical Impact and Prevalence </vt:lpstr>
      <vt:lpstr>2D Mammography Challenges</vt:lpstr>
      <vt:lpstr>2D Mammography Challenges –  Impact on Your Practice </vt:lpstr>
      <vt:lpstr>Genius™ 3D MAMMOGRAPHY™ Exams</vt:lpstr>
      <vt:lpstr>Clinical Benefits of Genius™ 3D MAMMOGRAPHY™ exams </vt:lpstr>
      <vt:lpstr>Breast Tomosynthesis:  Principle of Operation </vt:lpstr>
      <vt:lpstr>Breast Tomosynthesis Improves Visibility by Reducing Tissue Superimposition </vt:lpstr>
      <vt:lpstr>Genius 3D™ exams Clinical Efficacy*</vt:lpstr>
      <vt:lpstr>A landmark study in JAMA – June 2014</vt:lpstr>
      <vt:lpstr>A landmark study in JAMA – June 2014</vt:lpstr>
      <vt:lpstr>Patients across all age groups and breast densities benefit from the addition of 3D™ screening3,14</vt:lpstr>
      <vt:lpstr>Standard Radiation Dose </vt:lpstr>
      <vt:lpstr>2D Generated Images</vt:lpstr>
      <vt:lpstr>Genius™ 3D MAMMOGRAPHY exam: Simply a Better Mammogram</vt:lpstr>
      <vt:lpstr>How do I find a Genius™ 3D™ exam provider near me?</vt:lpstr>
      <vt:lpstr>What’s the risk of not having a Genius™ 3D™ exam? </vt:lpstr>
      <vt:lpstr>Additional publication information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K. Squeri</dc:creator>
  <cp:lastModifiedBy>Adcox,  Marcy</cp:lastModifiedBy>
  <cp:revision>146</cp:revision>
  <cp:lastPrinted>2016-03-16T16:09:09Z</cp:lastPrinted>
  <dcterms:created xsi:type="dcterms:W3CDTF">2014-09-03T19:30:08Z</dcterms:created>
  <dcterms:modified xsi:type="dcterms:W3CDTF">2016-03-16T17:09:43Z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0x01010053C75A9D7043BB4E92ABA3B94BC1B79C</vt:lpwstr>
  </property>
</Properties>
</file>