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73" r:id="rId6"/>
  </p:sldMasterIdLst>
  <p:notesMasterIdLst>
    <p:notesMasterId r:id="rId16"/>
  </p:notesMasterIdLst>
  <p:handoutMasterIdLst>
    <p:handoutMasterId r:id="rId17"/>
  </p:handoutMasterIdLst>
  <p:sldIdLst>
    <p:sldId id="285" r:id="rId7"/>
    <p:sldId id="289" r:id="rId8"/>
    <p:sldId id="291" r:id="rId9"/>
    <p:sldId id="298" r:id="rId10"/>
    <p:sldId id="296" r:id="rId11"/>
    <p:sldId id="290" r:id="rId12"/>
    <p:sldId id="293" r:id="rId13"/>
    <p:sldId id="295" r:id="rId14"/>
    <p:sldId id="29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2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224" userDrawn="1">
          <p15:clr>
            <a:srgbClr val="A4A3A4"/>
          </p15:clr>
        </p15:guide>
        <p15:guide id="4" orient="horz" pos="14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0"/>
    <a:srgbClr val="FA341B"/>
    <a:srgbClr val="F10F34"/>
    <a:srgbClr val="D43720"/>
    <a:srgbClr val="D11F32"/>
    <a:srgbClr val="8A2A74"/>
    <a:srgbClr val="007187"/>
    <a:srgbClr val="006A31"/>
    <a:srgbClr val="FCD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7" autoAdjust="0"/>
    <p:restoredTop sz="87228" autoAdjust="0"/>
  </p:normalViewPr>
  <p:slideViewPr>
    <p:cSldViewPr snapToGrid="0">
      <p:cViewPr varScale="1">
        <p:scale>
          <a:sx n="101" d="100"/>
          <a:sy n="101" d="100"/>
        </p:scale>
        <p:origin x="1674" y="114"/>
      </p:cViewPr>
      <p:guideLst>
        <p:guide orient="horz" pos="1632"/>
        <p:guide pos="2880"/>
        <p:guide orient="horz" pos="4224"/>
        <p:guide orient="horz" pos="145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12694B-7A9B-4EE5-82F0-92AED3207A30}" type="doc">
      <dgm:prSet loTypeId="urn:microsoft.com/office/officeart/2005/8/layout/pList2" loCatId="list" qsTypeId="urn:microsoft.com/office/officeart/2005/8/quickstyle/simple3" qsCatId="simple" csTypeId="urn:microsoft.com/office/officeart/2005/8/colors/accent4_4" csCatId="accent4" phldr="1"/>
      <dgm:spPr/>
    </dgm:pt>
    <dgm:pt modelId="{2F8FFFE3-3657-45BE-9165-6FDED61B5189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 smtClean="0"/>
            <a:t>Transfer breast tissue samples directly to fully shielded, </a:t>
          </a:r>
          <a:r>
            <a:rPr lang="en-US" sz="1800" dirty="0" err="1" smtClean="0"/>
            <a:t>CorLumina</a:t>
          </a:r>
          <a:r>
            <a:rPr lang="en-US" sz="1800" baseline="30000" dirty="0" smtClean="0"/>
            <a:t>®</a:t>
          </a:r>
          <a:r>
            <a:rPr lang="en-US" sz="1800" dirty="0" smtClean="0"/>
            <a:t> system for imaging</a:t>
          </a:r>
          <a:endParaRPr lang="en-US" sz="1800" dirty="0"/>
        </a:p>
      </dgm:t>
    </dgm:pt>
    <dgm:pt modelId="{116623EE-31A9-441F-9A93-4A09CF312FCC}" type="parTrans" cxnId="{016908AA-9555-4847-8BC5-2B3AABAF7520}">
      <dgm:prSet/>
      <dgm:spPr/>
      <dgm:t>
        <a:bodyPr/>
        <a:lstStyle/>
        <a:p>
          <a:endParaRPr lang="en-US"/>
        </a:p>
      </dgm:t>
    </dgm:pt>
    <dgm:pt modelId="{B348A0D5-C93D-449F-B89E-385465EBA315}" type="sibTrans" cxnId="{016908AA-9555-4847-8BC5-2B3AABAF7520}">
      <dgm:prSet/>
      <dgm:spPr/>
      <dgm:t>
        <a:bodyPr/>
        <a:lstStyle/>
        <a:p>
          <a:endParaRPr lang="en-US"/>
        </a:p>
      </dgm:t>
    </dgm:pt>
    <dgm:pt modelId="{719F7F02-5D0A-4F1E-A86F-6557224ED6A0}">
      <dgm:prSet phldrT="[Text]"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1800" dirty="0" smtClean="0"/>
            <a:t>Accurately separate &amp; identify samples with a 12 chamber tissue filter </a:t>
          </a:r>
          <a:endParaRPr lang="en-US" sz="1800" dirty="0"/>
        </a:p>
      </dgm:t>
    </dgm:pt>
    <dgm:pt modelId="{5470D6C5-4EBF-4B8D-BF99-1684F9C7CCDD}" type="parTrans" cxnId="{5BDB9991-6ECA-4499-B0ED-9211F3D53A9E}">
      <dgm:prSet/>
      <dgm:spPr/>
      <dgm:t>
        <a:bodyPr/>
        <a:lstStyle/>
        <a:p>
          <a:endParaRPr lang="en-US"/>
        </a:p>
      </dgm:t>
    </dgm:pt>
    <dgm:pt modelId="{518436F6-3602-44EE-A3C3-638D1656DF14}" type="sibTrans" cxnId="{5BDB9991-6ECA-4499-B0ED-9211F3D53A9E}">
      <dgm:prSet/>
      <dgm:spPr/>
      <dgm:t>
        <a:bodyPr/>
        <a:lstStyle/>
        <a:p>
          <a:endParaRPr lang="en-US"/>
        </a:p>
      </dgm:t>
    </dgm:pt>
    <dgm:pt modelId="{CED0AE93-5754-435F-9539-8087F311EDB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 smtClean="0"/>
            <a:t>Send to pathology with little or no manual handling – protects sample integrity </a:t>
          </a:r>
          <a:endParaRPr lang="en-US" sz="1800" dirty="0"/>
        </a:p>
      </dgm:t>
    </dgm:pt>
    <dgm:pt modelId="{06E3E519-C1A6-4726-A97F-2060746BE781}" type="parTrans" cxnId="{7F94B0EF-DA75-4757-A8D7-06C9CA350E72}">
      <dgm:prSet/>
      <dgm:spPr/>
      <dgm:t>
        <a:bodyPr/>
        <a:lstStyle/>
        <a:p>
          <a:endParaRPr lang="en-US"/>
        </a:p>
      </dgm:t>
    </dgm:pt>
    <dgm:pt modelId="{5A304373-343F-4532-8794-9EEAA908ECA0}" type="sibTrans" cxnId="{7F94B0EF-DA75-4757-A8D7-06C9CA350E72}">
      <dgm:prSet/>
      <dgm:spPr/>
      <dgm:t>
        <a:bodyPr/>
        <a:lstStyle/>
        <a:p>
          <a:endParaRPr lang="en-US"/>
        </a:p>
      </dgm:t>
    </dgm:pt>
    <dgm:pt modelId="{3EDD37CD-CF38-41B4-A9B4-69F39D69AE0D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 smtClean="0"/>
            <a:t>PACS integration for image sharing &amp; transfer of patient records</a:t>
          </a:r>
          <a:endParaRPr lang="en-US" sz="1800" dirty="0"/>
        </a:p>
      </dgm:t>
    </dgm:pt>
    <dgm:pt modelId="{F2BEDC88-AA96-4A6C-8D11-BB3C234B9D6C}" type="parTrans" cxnId="{A34B1CCE-0B83-4F13-A1D2-DCB4A5BA65D3}">
      <dgm:prSet/>
      <dgm:spPr/>
      <dgm:t>
        <a:bodyPr/>
        <a:lstStyle/>
        <a:p>
          <a:endParaRPr lang="en-US"/>
        </a:p>
      </dgm:t>
    </dgm:pt>
    <dgm:pt modelId="{2C966F6C-30E0-4B91-AB20-77EF4E94EE31}" type="sibTrans" cxnId="{A34B1CCE-0B83-4F13-A1D2-DCB4A5BA65D3}">
      <dgm:prSet/>
      <dgm:spPr/>
      <dgm:t>
        <a:bodyPr/>
        <a:lstStyle/>
        <a:p>
          <a:endParaRPr lang="en-US"/>
        </a:p>
      </dgm:t>
    </dgm:pt>
    <dgm:pt modelId="{ECD02E71-2596-4ABB-9C49-B3B8D2BC4F9F}" type="pres">
      <dgm:prSet presAssocID="{6812694B-7A9B-4EE5-82F0-92AED3207A30}" presName="Name0" presStyleCnt="0">
        <dgm:presLayoutVars>
          <dgm:dir/>
          <dgm:resizeHandles val="exact"/>
        </dgm:presLayoutVars>
      </dgm:prSet>
      <dgm:spPr/>
    </dgm:pt>
    <dgm:pt modelId="{C99C198F-58B0-482E-9700-F61D1E7B9E27}" type="pres">
      <dgm:prSet presAssocID="{6812694B-7A9B-4EE5-82F0-92AED3207A30}" presName="bkgdShp" presStyleLbl="alignAccFollowNode1" presStyleIdx="0" presStyleCnt="1"/>
      <dgm:spPr/>
    </dgm:pt>
    <dgm:pt modelId="{F06DE6CF-238D-472D-8642-4B6A0DF1E48A}" type="pres">
      <dgm:prSet presAssocID="{6812694B-7A9B-4EE5-82F0-92AED3207A30}" presName="linComp" presStyleCnt="0"/>
      <dgm:spPr/>
    </dgm:pt>
    <dgm:pt modelId="{E000BB6E-36F1-4ADD-9D38-07562BA3D146}" type="pres">
      <dgm:prSet presAssocID="{2F8FFFE3-3657-45BE-9165-6FDED61B5189}" presName="compNode" presStyleCnt="0"/>
      <dgm:spPr/>
    </dgm:pt>
    <dgm:pt modelId="{D6470514-E2F2-4CFA-867D-4B9E572CC8D0}" type="pres">
      <dgm:prSet presAssocID="{2F8FFFE3-3657-45BE-9165-6FDED61B5189}" presName="node" presStyleLbl="node1" presStyleIdx="0" presStyleCnt="4" custScaleX="1222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0602A1-6048-4C14-AED7-18F0022B502B}" type="pres">
      <dgm:prSet presAssocID="{2F8FFFE3-3657-45BE-9165-6FDED61B5189}" presName="invisiNode" presStyleLbl="node1" presStyleIdx="0" presStyleCnt="4"/>
      <dgm:spPr/>
    </dgm:pt>
    <dgm:pt modelId="{762207B3-75BC-49EC-A050-B3B5ADAF1279}" type="pres">
      <dgm:prSet presAssocID="{2F8FFFE3-3657-45BE-9165-6FDED61B5189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22EC316-BD81-461B-9057-215EDAD43F05}" type="pres">
      <dgm:prSet presAssocID="{B348A0D5-C93D-449F-B89E-385465EBA31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4DFE598-A3F0-491B-B56E-1B4513F80ED4}" type="pres">
      <dgm:prSet presAssocID="{719F7F02-5D0A-4F1E-A86F-6557224ED6A0}" presName="compNode" presStyleCnt="0"/>
      <dgm:spPr/>
    </dgm:pt>
    <dgm:pt modelId="{BE4467C2-53FE-443F-A16D-FD9E2E94F1EF}" type="pres">
      <dgm:prSet presAssocID="{719F7F02-5D0A-4F1E-A86F-6557224ED6A0}" presName="node" presStyleLbl="node1" presStyleIdx="1" presStyleCnt="4" custScaleX="110784" custLinFactNeighborX="10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0D6954-2AD2-4D63-A98B-60C75270C4D4}" type="pres">
      <dgm:prSet presAssocID="{719F7F02-5D0A-4F1E-A86F-6557224ED6A0}" presName="invisiNode" presStyleLbl="node1" presStyleIdx="1" presStyleCnt="4"/>
      <dgm:spPr/>
    </dgm:pt>
    <dgm:pt modelId="{A4CC8E75-7AF6-4114-A3EE-B85098703B2C}" type="pres">
      <dgm:prSet presAssocID="{719F7F02-5D0A-4F1E-A86F-6557224ED6A0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5C586AD-F398-4E02-86ED-38718AE5221A}" type="pres">
      <dgm:prSet presAssocID="{518436F6-3602-44EE-A3C3-638D1656DF1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16F1014-5B01-4FEF-8D9D-3B2928B46F83}" type="pres">
      <dgm:prSet presAssocID="{CED0AE93-5754-435F-9539-8087F311EDB5}" presName="compNode" presStyleCnt="0"/>
      <dgm:spPr/>
    </dgm:pt>
    <dgm:pt modelId="{E6347112-6115-43A0-AC12-AE371026D447}" type="pres">
      <dgm:prSet presAssocID="{CED0AE93-5754-435F-9539-8087F311EDB5}" presName="node" presStyleLbl="node1" presStyleIdx="2" presStyleCnt="4" custScaleX="118584" custLinFactNeighborX="17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A039C2-3F29-482E-AF80-A8A93C3CBD4B}" type="pres">
      <dgm:prSet presAssocID="{CED0AE93-5754-435F-9539-8087F311EDB5}" presName="invisiNode" presStyleLbl="node1" presStyleIdx="2" presStyleCnt="4"/>
      <dgm:spPr/>
    </dgm:pt>
    <dgm:pt modelId="{2CF03312-294B-4E19-A79E-9C4C8918127D}" type="pres">
      <dgm:prSet presAssocID="{CED0AE93-5754-435F-9539-8087F311EDB5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AC2CE44-55A1-4BE9-938F-9B52E9B64BAF}" type="pres">
      <dgm:prSet presAssocID="{5A304373-343F-4532-8794-9EEAA908ECA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0F18911-7770-45E3-95F2-C130B2C16338}" type="pres">
      <dgm:prSet presAssocID="{3EDD37CD-CF38-41B4-A9B4-69F39D69AE0D}" presName="compNode" presStyleCnt="0"/>
      <dgm:spPr/>
    </dgm:pt>
    <dgm:pt modelId="{EA32083B-5B71-441E-B960-29E6D0919EC5}" type="pres">
      <dgm:prSet presAssocID="{3EDD37CD-CF38-41B4-A9B4-69F39D69AE0D}" presName="node" presStyleLbl="node1" presStyleIdx="3" presStyleCnt="4" custScaleX="117685" custLinFactNeighborX="40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3B777-DE23-464D-A39F-F44223955D14}" type="pres">
      <dgm:prSet presAssocID="{3EDD37CD-CF38-41B4-A9B4-69F39D69AE0D}" presName="invisiNode" presStyleLbl="node1" presStyleIdx="3" presStyleCnt="4"/>
      <dgm:spPr/>
    </dgm:pt>
    <dgm:pt modelId="{ADF3038B-1D73-4C1C-9396-8E7A1E5BBB8D}" type="pres">
      <dgm:prSet presAssocID="{3EDD37CD-CF38-41B4-A9B4-69F39D69AE0D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616A102E-B67C-4D31-8DD2-374A562C7B18}" type="presOf" srcId="{2F8FFFE3-3657-45BE-9165-6FDED61B5189}" destId="{D6470514-E2F2-4CFA-867D-4B9E572CC8D0}" srcOrd="0" destOrd="0" presId="urn:microsoft.com/office/officeart/2005/8/layout/pList2"/>
    <dgm:cxn modelId="{A34B1CCE-0B83-4F13-A1D2-DCB4A5BA65D3}" srcId="{6812694B-7A9B-4EE5-82F0-92AED3207A30}" destId="{3EDD37CD-CF38-41B4-A9B4-69F39D69AE0D}" srcOrd="3" destOrd="0" parTransId="{F2BEDC88-AA96-4A6C-8D11-BB3C234B9D6C}" sibTransId="{2C966F6C-30E0-4B91-AB20-77EF4E94EE31}"/>
    <dgm:cxn modelId="{016908AA-9555-4847-8BC5-2B3AABAF7520}" srcId="{6812694B-7A9B-4EE5-82F0-92AED3207A30}" destId="{2F8FFFE3-3657-45BE-9165-6FDED61B5189}" srcOrd="0" destOrd="0" parTransId="{116623EE-31A9-441F-9A93-4A09CF312FCC}" sibTransId="{B348A0D5-C93D-449F-B89E-385465EBA315}"/>
    <dgm:cxn modelId="{99A84B19-3114-4C92-8023-7BA7D6AA4259}" type="presOf" srcId="{B348A0D5-C93D-449F-B89E-385465EBA315}" destId="{222EC316-BD81-461B-9057-215EDAD43F05}" srcOrd="0" destOrd="0" presId="urn:microsoft.com/office/officeart/2005/8/layout/pList2"/>
    <dgm:cxn modelId="{1A909447-5339-4623-B231-CF17A4796C53}" type="presOf" srcId="{3EDD37CD-CF38-41B4-A9B4-69F39D69AE0D}" destId="{EA32083B-5B71-441E-B960-29E6D0919EC5}" srcOrd="0" destOrd="0" presId="urn:microsoft.com/office/officeart/2005/8/layout/pList2"/>
    <dgm:cxn modelId="{7F94B0EF-DA75-4757-A8D7-06C9CA350E72}" srcId="{6812694B-7A9B-4EE5-82F0-92AED3207A30}" destId="{CED0AE93-5754-435F-9539-8087F311EDB5}" srcOrd="2" destOrd="0" parTransId="{06E3E519-C1A6-4726-A97F-2060746BE781}" sibTransId="{5A304373-343F-4532-8794-9EEAA908ECA0}"/>
    <dgm:cxn modelId="{E15349AE-7F3B-403E-9E12-05996F6FC684}" type="presOf" srcId="{518436F6-3602-44EE-A3C3-638D1656DF14}" destId="{95C586AD-F398-4E02-86ED-38718AE5221A}" srcOrd="0" destOrd="0" presId="urn:microsoft.com/office/officeart/2005/8/layout/pList2"/>
    <dgm:cxn modelId="{3E0FA107-1785-4ADA-86C4-DEFA9BB536E2}" type="presOf" srcId="{CED0AE93-5754-435F-9539-8087F311EDB5}" destId="{E6347112-6115-43A0-AC12-AE371026D447}" srcOrd="0" destOrd="0" presId="urn:microsoft.com/office/officeart/2005/8/layout/pList2"/>
    <dgm:cxn modelId="{BC40CF34-E69C-459D-9A20-FE9381AE9169}" type="presOf" srcId="{6812694B-7A9B-4EE5-82F0-92AED3207A30}" destId="{ECD02E71-2596-4ABB-9C49-B3B8D2BC4F9F}" srcOrd="0" destOrd="0" presId="urn:microsoft.com/office/officeart/2005/8/layout/pList2"/>
    <dgm:cxn modelId="{5BDB9991-6ECA-4499-B0ED-9211F3D53A9E}" srcId="{6812694B-7A9B-4EE5-82F0-92AED3207A30}" destId="{719F7F02-5D0A-4F1E-A86F-6557224ED6A0}" srcOrd="1" destOrd="0" parTransId="{5470D6C5-4EBF-4B8D-BF99-1684F9C7CCDD}" sibTransId="{518436F6-3602-44EE-A3C3-638D1656DF14}"/>
    <dgm:cxn modelId="{EC79B7D4-1257-43D6-A103-DF7E9E7C9988}" type="presOf" srcId="{719F7F02-5D0A-4F1E-A86F-6557224ED6A0}" destId="{BE4467C2-53FE-443F-A16D-FD9E2E94F1EF}" srcOrd="0" destOrd="0" presId="urn:microsoft.com/office/officeart/2005/8/layout/pList2"/>
    <dgm:cxn modelId="{76392D98-ECFC-441E-B429-C9EBA1264765}" type="presOf" srcId="{5A304373-343F-4532-8794-9EEAA908ECA0}" destId="{EAC2CE44-55A1-4BE9-938F-9B52E9B64BAF}" srcOrd="0" destOrd="0" presId="urn:microsoft.com/office/officeart/2005/8/layout/pList2"/>
    <dgm:cxn modelId="{8880D9C6-8CDF-400F-A05F-38ADD6330187}" type="presParOf" srcId="{ECD02E71-2596-4ABB-9C49-B3B8D2BC4F9F}" destId="{C99C198F-58B0-482E-9700-F61D1E7B9E27}" srcOrd="0" destOrd="0" presId="urn:microsoft.com/office/officeart/2005/8/layout/pList2"/>
    <dgm:cxn modelId="{C36DF6CF-2723-4868-9831-A4544306D182}" type="presParOf" srcId="{ECD02E71-2596-4ABB-9C49-B3B8D2BC4F9F}" destId="{F06DE6CF-238D-472D-8642-4B6A0DF1E48A}" srcOrd="1" destOrd="0" presId="urn:microsoft.com/office/officeart/2005/8/layout/pList2"/>
    <dgm:cxn modelId="{146CE3F6-DB43-47EB-8B62-D1A6F921DE4E}" type="presParOf" srcId="{F06DE6CF-238D-472D-8642-4B6A0DF1E48A}" destId="{E000BB6E-36F1-4ADD-9D38-07562BA3D146}" srcOrd="0" destOrd="0" presId="urn:microsoft.com/office/officeart/2005/8/layout/pList2"/>
    <dgm:cxn modelId="{A83E17B9-BC26-4373-A6EE-4E975E2A7DE5}" type="presParOf" srcId="{E000BB6E-36F1-4ADD-9D38-07562BA3D146}" destId="{D6470514-E2F2-4CFA-867D-4B9E572CC8D0}" srcOrd="0" destOrd="0" presId="urn:microsoft.com/office/officeart/2005/8/layout/pList2"/>
    <dgm:cxn modelId="{A38B7032-D9DD-4365-ABB8-CBE0ECDC6B3D}" type="presParOf" srcId="{E000BB6E-36F1-4ADD-9D38-07562BA3D146}" destId="{810602A1-6048-4C14-AED7-18F0022B502B}" srcOrd="1" destOrd="0" presId="urn:microsoft.com/office/officeart/2005/8/layout/pList2"/>
    <dgm:cxn modelId="{24EDA879-0786-44D5-9BB2-28F6C680F7D0}" type="presParOf" srcId="{E000BB6E-36F1-4ADD-9D38-07562BA3D146}" destId="{762207B3-75BC-49EC-A050-B3B5ADAF1279}" srcOrd="2" destOrd="0" presId="urn:microsoft.com/office/officeart/2005/8/layout/pList2"/>
    <dgm:cxn modelId="{127424EB-3033-4960-A4EB-8DAA9CD4B685}" type="presParOf" srcId="{F06DE6CF-238D-472D-8642-4B6A0DF1E48A}" destId="{222EC316-BD81-461B-9057-215EDAD43F05}" srcOrd="1" destOrd="0" presId="urn:microsoft.com/office/officeart/2005/8/layout/pList2"/>
    <dgm:cxn modelId="{79C2787E-81E8-4D0C-841E-BEF01B503401}" type="presParOf" srcId="{F06DE6CF-238D-472D-8642-4B6A0DF1E48A}" destId="{14DFE598-A3F0-491B-B56E-1B4513F80ED4}" srcOrd="2" destOrd="0" presId="urn:microsoft.com/office/officeart/2005/8/layout/pList2"/>
    <dgm:cxn modelId="{4950E0F1-9261-4555-BAA5-863AEDF955AF}" type="presParOf" srcId="{14DFE598-A3F0-491B-B56E-1B4513F80ED4}" destId="{BE4467C2-53FE-443F-A16D-FD9E2E94F1EF}" srcOrd="0" destOrd="0" presId="urn:microsoft.com/office/officeart/2005/8/layout/pList2"/>
    <dgm:cxn modelId="{C91A1548-E78C-44B0-A4EE-376AAF986AA7}" type="presParOf" srcId="{14DFE598-A3F0-491B-B56E-1B4513F80ED4}" destId="{C30D6954-2AD2-4D63-A98B-60C75270C4D4}" srcOrd="1" destOrd="0" presId="urn:microsoft.com/office/officeart/2005/8/layout/pList2"/>
    <dgm:cxn modelId="{3783D40F-FF40-4E29-8A64-9C214F843480}" type="presParOf" srcId="{14DFE598-A3F0-491B-B56E-1B4513F80ED4}" destId="{A4CC8E75-7AF6-4114-A3EE-B85098703B2C}" srcOrd="2" destOrd="0" presId="urn:microsoft.com/office/officeart/2005/8/layout/pList2"/>
    <dgm:cxn modelId="{19BFA932-B18A-4C2B-B937-458320C208E0}" type="presParOf" srcId="{F06DE6CF-238D-472D-8642-4B6A0DF1E48A}" destId="{95C586AD-F398-4E02-86ED-38718AE5221A}" srcOrd="3" destOrd="0" presId="urn:microsoft.com/office/officeart/2005/8/layout/pList2"/>
    <dgm:cxn modelId="{CF329659-1157-4DDF-891B-02E5623FAAD6}" type="presParOf" srcId="{F06DE6CF-238D-472D-8642-4B6A0DF1E48A}" destId="{B16F1014-5B01-4FEF-8D9D-3B2928B46F83}" srcOrd="4" destOrd="0" presId="urn:microsoft.com/office/officeart/2005/8/layout/pList2"/>
    <dgm:cxn modelId="{04AB8170-6CB7-4DB7-BF99-CD55C0D91C48}" type="presParOf" srcId="{B16F1014-5B01-4FEF-8D9D-3B2928B46F83}" destId="{E6347112-6115-43A0-AC12-AE371026D447}" srcOrd="0" destOrd="0" presId="urn:microsoft.com/office/officeart/2005/8/layout/pList2"/>
    <dgm:cxn modelId="{E687EE58-E914-4D8E-B982-6ADB73BD9F9C}" type="presParOf" srcId="{B16F1014-5B01-4FEF-8D9D-3B2928B46F83}" destId="{6CA039C2-3F29-482E-AF80-A8A93C3CBD4B}" srcOrd="1" destOrd="0" presId="urn:microsoft.com/office/officeart/2005/8/layout/pList2"/>
    <dgm:cxn modelId="{0695666F-DFC4-43E1-943C-25E42A80BF39}" type="presParOf" srcId="{B16F1014-5B01-4FEF-8D9D-3B2928B46F83}" destId="{2CF03312-294B-4E19-A79E-9C4C8918127D}" srcOrd="2" destOrd="0" presId="urn:microsoft.com/office/officeart/2005/8/layout/pList2"/>
    <dgm:cxn modelId="{D4F90E7C-876A-4452-BC6E-3D13F6F6BAC1}" type="presParOf" srcId="{F06DE6CF-238D-472D-8642-4B6A0DF1E48A}" destId="{EAC2CE44-55A1-4BE9-938F-9B52E9B64BAF}" srcOrd="5" destOrd="0" presId="urn:microsoft.com/office/officeart/2005/8/layout/pList2"/>
    <dgm:cxn modelId="{0042F5DD-3F33-4D6D-823F-20156050D8F7}" type="presParOf" srcId="{F06DE6CF-238D-472D-8642-4B6A0DF1E48A}" destId="{A0F18911-7770-45E3-95F2-C130B2C16338}" srcOrd="6" destOrd="0" presId="urn:microsoft.com/office/officeart/2005/8/layout/pList2"/>
    <dgm:cxn modelId="{0914423F-1ADB-4795-8CD4-D9DDD2A64D9E}" type="presParOf" srcId="{A0F18911-7770-45E3-95F2-C130B2C16338}" destId="{EA32083B-5B71-441E-B960-29E6D0919EC5}" srcOrd="0" destOrd="0" presId="urn:microsoft.com/office/officeart/2005/8/layout/pList2"/>
    <dgm:cxn modelId="{5926E8F3-EA4A-4B86-AA81-09D219353F17}" type="presParOf" srcId="{A0F18911-7770-45E3-95F2-C130B2C16338}" destId="{3133B777-DE23-464D-A39F-F44223955D14}" srcOrd="1" destOrd="0" presId="urn:microsoft.com/office/officeart/2005/8/layout/pList2"/>
    <dgm:cxn modelId="{41B295D1-FBEF-4AAD-85A0-704EA0EE9D60}" type="presParOf" srcId="{A0F18911-7770-45E3-95F2-C130B2C16338}" destId="{ADF3038B-1D73-4C1C-9396-8E7A1E5BBB8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7FC694-2935-4315-A357-0074DE21B3D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684E65-4424-44FC-A2BD-8C45F093F9F2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 smtClean="0">
              <a:solidFill>
                <a:srgbClr val="002060"/>
              </a:solidFill>
            </a:rPr>
            <a:t>Tissue acquired and imaged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1800" dirty="0" smtClean="0">
              <a:solidFill>
                <a:srgbClr val="002060"/>
              </a:solidFill>
            </a:rPr>
            <a:t>every ~8 seconds</a:t>
          </a:r>
          <a:endParaRPr lang="en-US" sz="1800" dirty="0">
            <a:solidFill>
              <a:srgbClr val="002060"/>
            </a:solidFill>
          </a:endParaRPr>
        </a:p>
      </dgm:t>
    </dgm:pt>
    <dgm:pt modelId="{5D82BE71-AF8A-4A3B-A00C-0682B76C6A5B}" type="parTrans" cxnId="{5E3B2DFA-825B-4ECF-864A-1D980D714F97}">
      <dgm:prSet/>
      <dgm:spPr/>
      <dgm:t>
        <a:bodyPr/>
        <a:lstStyle/>
        <a:p>
          <a:endParaRPr lang="en-US"/>
        </a:p>
      </dgm:t>
    </dgm:pt>
    <dgm:pt modelId="{BBE9045B-AF20-4434-B748-83437EBB0269}" type="sibTrans" cxnId="{5E3B2DFA-825B-4ECF-864A-1D980D714F97}">
      <dgm:prSet/>
      <dgm:spPr/>
      <dgm:t>
        <a:bodyPr/>
        <a:lstStyle/>
        <a:p>
          <a:endParaRPr lang="en-US"/>
        </a:p>
      </dgm:t>
    </dgm:pt>
    <dgm:pt modelId="{F5F1BA85-0D0E-496D-AF38-1D9E899E640B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800" dirty="0" smtClean="0">
              <a:solidFill>
                <a:srgbClr val="002060"/>
              </a:solidFill>
            </a:rPr>
            <a:t>Delivers information quickly for informed, confident clinical decisions </a:t>
          </a:r>
          <a:endParaRPr lang="en-US" sz="1800" dirty="0">
            <a:solidFill>
              <a:srgbClr val="002060"/>
            </a:solidFill>
          </a:endParaRPr>
        </a:p>
      </dgm:t>
    </dgm:pt>
    <dgm:pt modelId="{D19777F7-F65C-4DDD-A944-8B4B2F9B45B5}" type="parTrans" cxnId="{7628CBE9-3C41-4530-AD3B-52303A5A7D8A}">
      <dgm:prSet/>
      <dgm:spPr/>
      <dgm:t>
        <a:bodyPr/>
        <a:lstStyle/>
        <a:p>
          <a:endParaRPr lang="en-US"/>
        </a:p>
      </dgm:t>
    </dgm:pt>
    <dgm:pt modelId="{E1B085A2-1BC9-45A3-812E-C88513B0AB23}" type="sibTrans" cxnId="{7628CBE9-3C41-4530-AD3B-52303A5A7D8A}">
      <dgm:prSet/>
      <dgm:spPr/>
      <dgm:t>
        <a:bodyPr/>
        <a:lstStyle/>
        <a:p>
          <a:endParaRPr lang="en-US"/>
        </a:p>
      </dgm:t>
    </dgm:pt>
    <dgm:pt modelId="{E3AE36F8-2303-4A60-B866-5A02AAD27C45}" type="pres">
      <dgm:prSet presAssocID="{4F7FC694-2935-4315-A357-0074DE21B3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62764F-8F63-40ED-B30A-88952747456F}" type="pres">
      <dgm:prSet presAssocID="{97684E65-4424-44FC-A2BD-8C45F093F9F2}" presName="parentText" presStyleLbl="node1" presStyleIdx="0" presStyleCnt="2" custLinFactNeighborX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2FD5E6-54FE-48E0-BEDF-A542335E4928}" type="pres">
      <dgm:prSet presAssocID="{BBE9045B-AF20-4434-B748-83437EBB0269}" presName="spacer" presStyleCnt="0"/>
      <dgm:spPr/>
    </dgm:pt>
    <dgm:pt modelId="{D1053229-BC7A-49A5-AA38-7132A77005FE}" type="pres">
      <dgm:prSet presAssocID="{F5F1BA85-0D0E-496D-AF38-1D9E899E640B}" presName="parentText" presStyleLbl="node1" presStyleIdx="1" presStyleCnt="2" custLinFactNeighborY="-3856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53164A-E26B-457A-951A-A22DE8FEDFAE}" type="presOf" srcId="{97684E65-4424-44FC-A2BD-8C45F093F9F2}" destId="{6862764F-8F63-40ED-B30A-88952747456F}" srcOrd="0" destOrd="0" presId="urn:microsoft.com/office/officeart/2005/8/layout/vList2"/>
    <dgm:cxn modelId="{7688F5F2-8230-4CE6-B724-A6305631C6FC}" type="presOf" srcId="{F5F1BA85-0D0E-496D-AF38-1D9E899E640B}" destId="{D1053229-BC7A-49A5-AA38-7132A77005FE}" srcOrd="0" destOrd="0" presId="urn:microsoft.com/office/officeart/2005/8/layout/vList2"/>
    <dgm:cxn modelId="{043B6F9E-3B45-4D8A-B017-2F3F35367AA2}" type="presOf" srcId="{4F7FC694-2935-4315-A357-0074DE21B3DD}" destId="{E3AE36F8-2303-4A60-B866-5A02AAD27C45}" srcOrd="0" destOrd="0" presId="urn:microsoft.com/office/officeart/2005/8/layout/vList2"/>
    <dgm:cxn modelId="{7628CBE9-3C41-4530-AD3B-52303A5A7D8A}" srcId="{4F7FC694-2935-4315-A357-0074DE21B3DD}" destId="{F5F1BA85-0D0E-496D-AF38-1D9E899E640B}" srcOrd="1" destOrd="0" parTransId="{D19777F7-F65C-4DDD-A944-8B4B2F9B45B5}" sibTransId="{E1B085A2-1BC9-45A3-812E-C88513B0AB23}"/>
    <dgm:cxn modelId="{5E3B2DFA-825B-4ECF-864A-1D980D714F97}" srcId="{4F7FC694-2935-4315-A357-0074DE21B3DD}" destId="{97684E65-4424-44FC-A2BD-8C45F093F9F2}" srcOrd="0" destOrd="0" parTransId="{5D82BE71-AF8A-4A3B-A00C-0682B76C6A5B}" sibTransId="{BBE9045B-AF20-4434-B748-83437EBB0269}"/>
    <dgm:cxn modelId="{39AA0EF9-FDCB-4C43-B627-2D056635152F}" type="presParOf" srcId="{E3AE36F8-2303-4A60-B866-5A02AAD27C45}" destId="{6862764F-8F63-40ED-B30A-88952747456F}" srcOrd="0" destOrd="0" presId="urn:microsoft.com/office/officeart/2005/8/layout/vList2"/>
    <dgm:cxn modelId="{9BCBC7DE-4BC2-4341-8651-CC4D18B20DF7}" type="presParOf" srcId="{E3AE36F8-2303-4A60-B866-5A02AAD27C45}" destId="{1E2FD5E6-54FE-48E0-BEDF-A542335E4928}" srcOrd="1" destOrd="0" presId="urn:microsoft.com/office/officeart/2005/8/layout/vList2"/>
    <dgm:cxn modelId="{A131AB62-0B53-464D-A56B-52EACE579634}" type="presParOf" srcId="{E3AE36F8-2303-4A60-B866-5A02AAD27C45}" destId="{D1053229-BC7A-49A5-AA38-7132A77005F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A94B5B-D450-4B8A-8BEC-BB33933FF083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4F8B6D-64A5-422E-9B0B-675E4CDA4D77}">
      <dgm:prSet phldrT="[Text]"/>
      <dgm:spPr/>
      <dgm:t>
        <a:bodyPr/>
        <a:lstStyle/>
        <a:p>
          <a:r>
            <a:rPr lang="en-US" dirty="0" smtClean="0"/>
            <a:t>Start biopsy</a:t>
          </a:r>
          <a:endParaRPr lang="en-US" dirty="0"/>
        </a:p>
      </dgm:t>
    </dgm:pt>
    <dgm:pt modelId="{60BA79E6-6CF8-4463-93EC-96CA49D8D937}" type="parTrans" cxnId="{90F36C0C-ACE8-4CB7-8B29-436F51F71B1F}">
      <dgm:prSet/>
      <dgm:spPr/>
      <dgm:t>
        <a:bodyPr/>
        <a:lstStyle/>
        <a:p>
          <a:endParaRPr lang="en-US"/>
        </a:p>
      </dgm:t>
    </dgm:pt>
    <dgm:pt modelId="{D6C74E3B-0E64-43F1-BC3A-8F8DFDE57BA6}" type="sibTrans" cxnId="{90F36C0C-ACE8-4CB7-8B29-436F51F71B1F}">
      <dgm:prSet/>
      <dgm:spPr/>
      <dgm:t>
        <a:bodyPr/>
        <a:lstStyle/>
        <a:p>
          <a:endParaRPr lang="en-US"/>
        </a:p>
      </dgm:t>
    </dgm:pt>
    <dgm:pt modelId="{EC904DA7-2DD4-4538-9B4B-4CAB07005847}">
      <dgm:prSet phldrT="[Text]"/>
      <dgm:spPr/>
      <dgm:t>
        <a:bodyPr/>
        <a:lstStyle/>
        <a:p>
          <a:r>
            <a:rPr lang="en-US" dirty="0" smtClean="0"/>
            <a:t>Take samples</a:t>
          </a:r>
          <a:endParaRPr lang="en-US" dirty="0"/>
        </a:p>
      </dgm:t>
    </dgm:pt>
    <dgm:pt modelId="{5733C4B9-4461-4B4D-93CD-B70FA388DE9E}" type="parTrans" cxnId="{2EDA6A23-E8B1-47A3-8808-F93E8242F5FA}">
      <dgm:prSet/>
      <dgm:spPr/>
      <dgm:t>
        <a:bodyPr/>
        <a:lstStyle/>
        <a:p>
          <a:endParaRPr lang="en-US"/>
        </a:p>
      </dgm:t>
    </dgm:pt>
    <dgm:pt modelId="{B8CEA3D3-E710-4C8B-A171-9F6F33E66631}" type="sibTrans" cxnId="{2EDA6A23-E8B1-47A3-8808-F93E8242F5FA}">
      <dgm:prSet/>
      <dgm:spPr/>
      <dgm:t>
        <a:bodyPr/>
        <a:lstStyle/>
        <a:p>
          <a:endParaRPr lang="en-US"/>
        </a:p>
      </dgm:t>
    </dgm:pt>
    <dgm:pt modelId="{1BCBAD25-31D2-45FF-99A3-8FC1BCF5CBD1}">
      <dgm:prSet phldrT="[Text]"/>
      <dgm:spPr/>
      <dgm:t>
        <a:bodyPr/>
        <a:lstStyle/>
        <a:p>
          <a:r>
            <a:rPr lang="en-US" dirty="0" smtClean="0"/>
            <a:t>Remove samples</a:t>
          </a:r>
          <a:endParaRPr lang="en-US" dirty="0"/>
        </a:p>
      </dgm:t>
    </dgm:pt>
    <dgm:pt modelId="{A54E0F07-DC40-479C-93C7-F20D3D77CBA9}" type="parTrans" cxnId="{893F8934-D8EF-45D9-9C0F-399287834044}">
      <dgm:prSet/>
      <dgm:spPr/>
      <dgm:t>
        <a:bodyPr/>
        <a:lstStyle/>
        <a:p>
          <a:endParaRPr lang="en-US"/>
        </a:p>
      </dgm:t>
    </dgm:pt>
    <dgm:pt modelId="{F16967AA-D391-4512-87EB-F674ACE4A7AD}" type="sibTrans" cxnId="{893F8934-D8EF-45D9-9C0F-399287834044}">
      <dgm:prSet/>
      <dgm:spPr/>
      <dgm:t>
        <a:bodyPr/>
        <a:lstStyle/>
        <a:p>
          <a:endParaRPr lang="en-US"/>
        </a:p>
      </dgm:t>
    </dgm:pt>
    <dgm:pt modelId="{5C3929BB-82E1-458B-944B-177082735AC1}">
      <dgm:prSet phldrT="[Text]"/>
      <dgm:spPr/>
      <dgm:t>
        <a:bodyPr/>
        <a:lstStyle/>
        <a:p>
          <a:r>
            <a:rPr lang="en-US" dirty="0" smtClean="0"/>
            <a:t>Prep samples for imaging</a:t>
          </a:r>
          <a:endParaRPr lang="en-US" dirty="0"/>
        </a:p>
      </dgm:t>
    </dgm:pt>
    <dgm:pt modelId="{0D5E7461-5F42-4FFE-86C1-8B85F32E7F08}" type="parTrans" cxnId="{8E75C98B-BDDB-4E1F-AD42-4D6EDDA5ECDE}">
      <dgm:prSet/>
      <dgm:spPr/>
      <dgm:t>
        <a:bodyPr/>
        <a:lstStyle/>
        <a:p>
          <a:endParaRPr lang="en-US"/>
        </a:p>
      </dgm:t>
    </dgm:pt>
    <dgm:pt modelId="{B517BCBC-E78A-425A-8EDB-3B44C0BA06FD}" type="sibTrans" cxnId="{8E75C98B-BDDB-4E1F-AD42-4D6EDDA5ECDE}">
      <dgm:prSet/>
      <dgm:spPr/>
      <dgm:t>
        <a:bodyPr/>
        <a:lstStyle/>
        <a:p>
          <a:endParaRPr lang="en-US"/>
        </a:p>
      </dgm:t>
    </dgm:pt>
    <dgm:pt modelId="{00E03B9D-1B0A-48DB-B854-FB536B91B35B}">
      <dgm:prSet phldrT="[Text]"/>
      <dgm:spPr/>
      <dgm:t>
        <a:bodyPr/>
        <a:lstStyle/>
        <a:p>
          <a:r>
            <a:rPr lang="en-US" dirty="0" smtClean="0"/>
            <a:t>Transport samples</a:t>
          </a:r>
          <a:endParaRPr lang="en-US" dirty="0"/>
        </a:p>
      </dgm:t>
    </dgm:pt>
    <dgm:pt modelId="{803065B3-F69F-4F71-A7D5-6323A5115315}" type="parTrans" cxnId="{3D462BD6-0B6F-404A-AB7E-290200835906}">
      <dgm:prSet/>
      <dgm:spPr/>
      <dgm:t>
        <a:bodyPr/>
        <a:lstStyle/>
        <a:p>
          <a:endParaRPr lang="en-US"/>
        </a:p>
      </dgm:t>
    </dgm:pt>
    <dgm:pt modelId="{EF783E31-1924-49BD-A4C1-4C7D07193273}" type="sibTrans" cxnId="{3D462BD6-0B6F-404A-AB7E-290200835906}">
      <dgm:prSet/>
      <dgm:spPr/>
      <dgm:t>
        <a:bodyPr/>
        <a:lstStyle/>
        <a:p>
          <a:endParaRPr lang="en-US"/>
        </a:p>
      </dgm:t>
    </dgm:pt>
    <dgm:pt modelId="{7E8214E6-3FD6-40D3-8D58-7884FCDCD403}">
      <dgm:prSet phldrT="[Text]"/>
      <dgm:spPr/>
      <dgm:t>
        <a:bodyPr/>
        <a:lstStyle/>
        <a:p>
          <a:r>
            <a:rPr lang="en-US" dirty="0" smtClean="0"/>
            <a:t>Manually image samples </a:t>
          </a:r>
          <a:endParaRPr lang="en-US" dirty="0"/>
        </a:p>
      </dgm:t>
    </dgm:pt>
    <dgm:pt modelId="{60E0B84D-8E29-4515-A566-689502BE817E}" type="parTrans" cxnId="{3DA9A162-F65E-4C17-A039-8BFD2FB979BE}">
      <dgm:prSet/>
      <dgm:spPr/>
      <dgm:t>
        <a:bodyPr/>
        <a:lstStyle/>
        <a:p>
          <a:endParaRPr lang="en-US"/>
        </a:p>
      </dgm:t>
    </dgm:pt>
    <dgm:pt modelId="{B1D7A554-BED1-4BB6-87C3-F6A6C6410F14}" type="sibTrans" cxnId="{3DA9A162-F65E-4C17-A039-8BFD2FB979BE}">
      <dgm:prSet/>
      <dgm:spPr/>
      <dgm:t>
        <a:bodyPr/>
        <a:lstStyle/>
        <a:p>
          <a:endParaRPr lang="en-US"/>
        </a:p>
      </dgm:t>
    </dgm:pt>
    <dgm:pt modelId="{AFA197DF-CEC0-4B00-B547-AC78B0EA1E3C}">
      <dgm:prSet phldrT="[Text]"/>
      <dgm:spPr/>
      <dgm:t>
        <a:bodyPr/>
        <a:lstStyle/>
        <a:p>
          <a:r>
            <a:rPr lang="en-US" dirty="0" smtClean="0"/>
            <a:t>Place tissue marker</a:t>
          </a:r>
          <a:endParaRPr lang="en-US" dirty="0"/>
        </a:p>
      </dgm:t>
    </dgm:pt>
    <dgm:pt modelId="{55A5FB1A-43FF-4291-A4BD-FA90494ED138}" type="parTrans" cxnId="{ED30BDC4-8E60-42E7-BC65-55E473162927}">
      <dgm:prSet/>
      <dgm:spPr/>
      <dgm:t>
        <a:bodyPr/>
        <a:lstStyle/>
        <a:p>
          <a:endParaRPr lang="en-US"/>
        </a:p>
      </dgm:t>
    </dgm:pt>
    <dgm:pt modelId="{FDE44422-897B-43A3-BFAB-E82A42647705}" type="sibTrans" cxnId="{ED30BDC4-8E60-42E7-BC65-55E473162927}">
      <dgm:prSet/>
      <dgm:spPr/>
      <dgm:t>
        <a:bodyPr/>
        <a:lstStyle/>
        <a:p>
          <a:endParaRPr lang="en-US"/>
        </a:p>
      </dgm:t>
    </dgm:pt>
    <dgm:pt modelId="{C9E24B18-370F-4B18-98F8-0031850EF487}">
      <dgm:prSet phldrT="[Text]"/>
      <dgm:spPr/>
      <dgm:t>
        <a:bodyPr/>
        <a:lstStyle/>
        <a:p>
          <a:r>
            <a:rPr lang="en-US" dirty="0" smtClean="0"/>
            <a:t>Prep samples for pathology</a:t>
          </a:r>
          <a:endParaRPr lang="en-US" dirty="0"/>
        </a:p>
      </dgm:t>
    </dgm:pt>
    <dgm:pt modelId="{455EF1BB-8278-4078-85DD-151EF5CFE280}" type="parTrans" cxnId="{F0DA7BD7-B500-4F91-B935-8D76D95A1CBE}">
      <dgm:prSet/>
      <dgm:spPr/>
      <dgm:t>
        <a:bodyPr/>
        <a:lstStyle/>
        <a:p>
          <a:endParaRPr lang="en-US"/>
        </a:p>
      </dgm:t>
    </dgm:pt>
    <dgm:pt modelId="{FC7A4DF1-B3B1-4576-9A7C-54224E0E3A5C}" type="sibTrans" cxnId="{F0DA7BD7-B500-4F91-B935-8D76D95A1CBE}">
      <dgm:prSet/>
      <dgm:spPr/>
      <dgm:t>
        <a:bodyPr/>
        <a:lstStyle/>
        <a:p>
          <a:endParaRPr lang="en-US"/>
        </a:p>
      </dgm:t>
    </dgm:pt>
    <dgm:pt modelId="{A5C302CE-8ECB-438D-A4AC-C330B9D82AAB}" type="pres">
      <dgm:prSet presAssocID="{F5A94B5B-D450-4B8A-8BEC-BB33933FF083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14475918-2E67-4581-A8E5-8BF715DBCE7E}" type="pres">
      <dgm:prSet presAssocID="{C9E24B18-370F-4B18-98F8-0031850EF487}" presName="Accent8" presStyleCnt="0"/>
      <dgm:spPr/>
    </dgm:pt>
    <dgm:pt modelId="{B310282A-C4CE-4990-8243-DA0F4311F450}" type="pres">
      <dgm:prSet presAssocID="{C9E24B18-370F-4B18-98F8-0031850EF487}" presName="Accent" presStyleLbl="node1" presStyleIdx="0" presStyleCnt="8"/>
      <dgm:spPr/>
    </dgm:pt>
    <dgm:pt modelId="{EB96F047-DC1C-4D67-BAAF-06DE900D151B}" type="pres">
      <dgm:prSet presAssocID="{C9E24B18-370F-4B18-98F8-0031850EF487}" presName="ParentBackground8" presStyleCnt="0"/>
      <dgm:spPr/>
    </dgm:pt>
    <dgm:pt modelId="{47434402-4851-4751-AE9E-C7B9192FADB7}" type="pres">
      <dgm:prSet presAssocID="{C9E24B18-370F-4B18-98F8-0031850EF487}" presName="ParentBackground" presStyleLbl="fgAcc1" presStyleIdx="0" presStyleCnt="8"/>
      <dgm:spPr/>
      <dgm:t>
        <a:bodyPr/>
        <a:lstStyle/>
        <a:p>
          <a:endParaRPr lang="en-US"/>
        </a:p>
      </dgm:t>
    </dgm:pt>
    <dgm:pt modelId="{9441BF8A-4D3B-4787-8C08-C9F8CF273AC2}" type="pres">
      <dgm:prSet presAssocID="{C9E24B18-370F-4B18-98F8-0031850EF487}" presName="Parent8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62E941-9FCD-4638-9066-918855BB3D2C}" type="pres">
      <dgm:prSet presAssocID="{AFA197DF-CEC0-4B00-B547-AC78B0EA1E3C}" presName="Accent7" presStyleCnt="0"/>
      <dgm:spPr/>
    </dgm:pt>
    <dgm:pt modelId="{96A94D61-D13E-4A84-8E51-F03C964330EC}" type="pres">
      <dgm:prSet presAssocID="{AFA197DF-CEC0-4B00-B547-AC78B0EA1E3C}" presName="Accent" presStyleLbl="node1" presStyleIdx="1" presStyleCnt="8"/>
      <dgm:spPr/>
    </dgm:pt>
    <dgm:pt modelId="{177D26A4-DCAE-47EA-8F29-1D43C730853D}" type="pres">
      <dgm:prSet presAssocID="{AFA197DF-CEC0-4B00-B547-AC78B0EA1E3C}" presName="ParentBackground7" presStyleCnt="0"/>
      <dgm:spPr/>
    </dgm:pt>
    <dgm:pt modelId="{F339D4A9-C6EF-4D91-B2EB-5F98EF3FD2C6}" type="pres">
      <dgm:prSet presAssocID="{AFA197DF-CEC0-4B00-B547-AC78B0EA1E3C}" presName="ParentBackground" presStyleLbl="fgAcc1" presStyleIdx="1" presStyleCnt="8"/>
      <dgm:spPr/>
      <dgm:t>
        <a:bodyPr/>
        <a:lstStyle/>
        <a:p>
          <a:endParaRPr lang="en-US"/>
        </a:p>
      </dgm:t>
    </dgm:pt>
    <dgm:pt modelId="{0AF47EA3-947A-447E-9148-552046420C6E}" type="pres">
      <dgm:prSet presAssocID="{AFA197DF-CEC0-4B00-B547-AC78B0EA1E3C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4F3A3D-3767-45B5-94E5-7DEDCDEDEABC}" type="pres">
      <dgm:prSet presAssocID="{7E8214E6-3FD6-40D3-8D58-7884FCDCD403}" presName="Accent6" presStyleCnt="0"/>
      <dgm:spPr/>
    </dgm:pt>
    <dgm:pt modelId="{0658B136-00D3-4E3D-9F09-1A0472FA4CCE}" type="pres">
      <dgm:prSet presAssocID="{7E8214E6-3FD6-40D3-8D58-7884FCDCD403}" presName="Accent" presStyleLbl="node1" presStyleIdx="2" presStyleCnt="8"/>
      <dgm:spPr/>
    </dgm:pt>
    <dgm:pt modelId="{EB6A1FDB-650C-411D-9633-C0A6BFBFC40F}" type="pres">
      <dgm:prSet presAssocID="{7E8214E6-3FD6-40D3-8D58-7884FCDCD403}" presName="ParentBackground6" presStyleCnt="0"/>
      <dgm:spPr/>
    </dgm:pt>
    <dgm:pt modelId="{A21FB0DF-1320-4615-9A72-C6DF0B875E37}" type="pres">
      <dgm:prSet presAssocID="{7E8214E6-3FD6-40D3-8D58-7884FCDCD403}" presName="ParentBackground" presStyleLbl="fgAcc1" presStyleIdx="2" presStyleCnt="8"/>
      <dgm:spPr/>
      <dgm:t>
        <a:bodyPr/>
        <a:lstStyle/>
        <a:p>
          <a:endParaRPr lang="en-US"/>
        </a:p>
      </dgm:t>
    </dgm:pt>
    <dgm:pt modelId="{04D4D212-1B11-4C08-B473-7D520F2098DA}" type="pres">
      <dgm:prSet presAssocID="{7E8214E6-3FD6-40D3-8D58-7884FCDCD403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C6A1D7-01BB-41AB-8296-07C450B981F9}" type="pres">
      <dgm:prSet presAssocID="{00E03B9D-1B0A-48DB-B854-FB536B91B35B}" presName="Accent5" presStyleCnt="0"/>
      <dgm:spPr/>
    </dgm:pt>
    <dgm:pt modelId="{AC0EB7AC-A7EB-4B49-A1DF-1F301B4B531E}" type="pres">
      <dgm:prSet presAssocID="{00E03B9D-1B0A-48DB-B854-FB536B91B35B}" presName="Accent" presStyleLbl="node1" presStyleIdx="3" presStyleCnt="8"/>
      <dgm:spPr/>
    </dgm:pt>
    <dgm:pt modelId="{962A1108-7867-4F8D-970A-10DA18252506}" type="pres">
      <dgm:prSet presAssocID="{00E03B9D-1B0A-48DB-B854-FB536B91B35B}" presName="ParentBackground5" presStyleCnt="0"/>
      <dgm:spPr/>
    </dgm:pt>
    <dgm:pt modelId="{711D12C7-C4BA-4759-A50C-4DAA1003D76D}" type="pres">
      <dgm:prSet presAssocID="{00E03B9D-1B0A-48DB-B854-FB536B91B35B}" presName="ParentBackground" presStyleLbl="fgAcc1" presStyleIdx="3" presStyleCnt="8"/>
      <dgm:spPr/>
      <dgm:t>
        <a:bodyPr/>
        <a:lstStyle/>
        <a:p>
          <a:endParaRPr lang="en-US"/>
        </a:p>
      </dgm:t>
    </dgm:pt>
    <dgm:pt modelId="{B738F641-1AE7-488F-8F6D-D92092A3DEFA}" type="pres">
      <dgm:prSet presAssocID="{00E03B9D-1B0A-48DB-B854-FB536B91B35B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86D183-13F9-4187-B0C0-324E5E8B9B5E}" type="pres">
      <dgm:prSet presAssocID="{5C3929BB-82E1-458B-944B-177082735AC1}" presName="Accent4" presStyleCnt="0"/>
      <dgm:spPr/>
    </dgm:pt>
    <dgm:pt modelId="{D85DADA3-96A9-4520-AEC6-3514C0B17F3B}" type="pres">
      <dgm:prSet presAssocID="{5C3929BB-82E1-458B-944B-177082735AC1}" presName="Accent" presStyleLbl="node1" presStyleIdx="4" presStyleCnt="8"/>
      <dgm:spPr/>
    </dgm:pt>
    <dgm:pt modelId="{2511A8EF-8551-417F-8CBD-BFA3BEC2937A}" type="pres">
      <dgm:prSet presAssocID="{5C3929BB-82E1-458B-944B-177082735AC1}" presName="ParentBackground4" presStyleCnt="0"/>
      <dgm:spPr/>
    </dgm:pt>
    <dgm:pt modelId="{90C78FBD-55FC-4F5F-8E78-5A1C210D3EDC}" type="pres">
      <dgm:prSet presAssocID="{5C3929BB-82E1-458B-944B-177082735AC1}" presName="ParentBackground" presStyleLbl="fgAcc1" presStyleIdx="4" presStyleCnt="8"/>
      <dgm:spPr/>
      <dgm:t>
        <a:bodyPr/>
        <a:lstStyle/>
        <a:p>
          <a:endParaRPr lang="en-US"/>
        </a:p>
      </dgm:t>
    </dgm:pt>
    <dgm:pt modelId="{A2E5B85A-9CA0-4399-A45A-C7AC9F8D23FC}" type="pres">
      <dgm:prSet presAssocID="{5C3929BB-82E1-458B-944B-177082735AC1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B1F1F6-3324-4C35-BB6E-1FEB961EB1FD}" type="pres">
      <dgm:prSet presAssocID="{1BCBAD25-31D2-45FF-99A3-8FC1BCF5CBD1}" presName="Accent3" presStyleCnt="0"/>
      <dgm:spPr/>
    </dgm:pt>
    <dgm:pt modelId="{827D6CE2-ADC7-4E85-93FC-211BA66451E0}" type="pres">
      <dgm:prSet presAssocID="{1BCBAD25-31D2-45FF-99A3-8FC1BCF5CBD1}" presName="Accent" presStyleLbl="node1" presStyleIdx="5" presStyleCnt="8"/>
      <dgm:spPr/>
    </dgm:pt>
    <dgm:pt modelId="{0593A658-A849-4AA6-A7BD-29794A38B2EB}" type="pres">
      <dgm:prSet presAssocID="{1BCBAD25-31D2-45FF-99A3-8FC1BCF5CBD1}" presName="ParentBackground3" presStyleCnt="0"/>
      <dgm:spPr/>
    </dgm:pt>
    <dgm:pt modelId="{A38EA377-22F5-477E-8935-43FE950F572C}" type="pres">
      <dgm:prSet presAssocID="{1BCBAD25-31D2-45FF-99A3-8FC1BCF5CBD1}" presName="ParentBackground" presStyleLbl="fgAcc1" presStyleIdx="5" presStyleCnt="8"/>
      <dgm:spPr/>
      <dgm:t>
        <a:bodyPr/>
        <a:lstStyle/>
        <a:p>
          <a:endParaRPr lang="en-US"/>
        </a:p>
      </dgm:t>
    </dgm:pt>
    <dgm:pt modelId="{53223515-CD59-4B2A-84F7-FEF54B00CA3D}" type="pres">
      <dgm:prSet presAssocID="{1BCBAD25-31D2-45FF-99A3-8FC1BCF5CBD1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FF6A71-8BFA-409D-AAE6-D63BB9670A4B}" type="pres">
      <dgm:prSet presAssocID="{EC904DA7-2DD4-4538-9B4B-4CAB07005847}" presName="Accent2" presStyleCnt="0"/>
      <dgm:spPr/>
    </dgm:pt>
    <dgm:pt modelId="{0EBCF6CC-A566-4987-A5C7-F177C14FA0B1}" type="pres">
      <dgm:prSet presAssocID="{EC904DA7-2DD4-4538-9B4B-4CAB07005847}" presName="Accent" presStyleLbl="node1" presStyleIdx="6" presStyleCnt="8"/>
      <dgm:spPr/>
    </dgm:pt>
    <dgm:pt modelId="{3CA65CDF-5EC9-4230-9360-9235981F5715}" type="pres">
      <dgm:prSet presAssocID="{EC904DA7-2DD4-4538-9B4B-4CAB07005847}" presName="ParentBackground2" presStyleCnt="0"/>
      <dgm:spPr/>
    </dgm:pt>
    <dgm:pt modelId="{DE0168E3-3070-42E4-98D7-BD62D4F6DBDA}" type="pres">
      <dgm:prSet presAssocID="{EC904DA7-2DD4-4538-9B4B-4CAB07005847}" presName="ParentBackground" presStyleLbl="fgAcc1" presStyleIdx="6" presStyleCnt="8"/>
      <dgm:spPr/>
      <dgm:t>
        <a:bodyPr/>
        <a:lstStyle/>
        <a:p>
          <a:endParaRPr lang="en-US"/>
        </a:p>
      </dgm:t>
    </dgm:pt>
    <dgm:pt modelId="{A4271FA5-BFBB-4B13-9E44-F0ED483221ED}" type="pres">
      <dgm:prSet presAssocID="{EC904DA7-2DD4-4538-9B4B-4CAB0700584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FD78D6-0C01-42EB-B2CD-4260E9F2FF56}" type="pres">
      <dgm:prSet presAssocID="{194F8B6D-64A5-422E-9B0B-675E4CDA4D77}" presName="Accent1" presStyleCnt="0"/>
      <dgm:spPr/>
    </dgm:pt>
    <dgm:pt modelId="{6FF1A9FE-BE9A-4B5E-BF31-3CAFA83C7C08}" type="pres">
      <dgm:prSet presAssocID="{194F8B6D-64A5-422E-9B0B-675E4CDA4D77}" presName="Accent" presStyleLbl="node1" presStyleIdx="7" presStyleCnt="8"/>
      <dgm:spPr/>
    </dgm:pt>
    <dgm:pt modelId="{65642FC9-669D-4903-9399-0F8AD3422D58}" type="pres">
      <dgm:prSet presAssocID="{194F8B6D-64A5-422E-9B0B-675E4CDA4D77}" presName="ParentBackground1" presStyleCnt="0"/>
      <dgm:spPr/>
    </dgm:pt>
    <dgm:pt modelId="{824C0AC6-A843-4C70-88EE-78974E2F49A7}" type="pres">
      <dgm:prSet presAssocID="{194F8B6D-64A5-422E-9B0B-675E4CDA4D77}" presName="ParentBackground" presStyleLbl="fgAcc1" presStyleIdx="7" presStyleCnt="8"/>
      <dgm:spPr/>
      <dgm:t>
        <a:bodyPr/>
        <a:lstStyle/>
        <a:p>
          <a:endParaRPr lang="en-US"/>
        </a:p>
      </dgm:t>
    </dgm:pt>
    <dgm:pt modelId="{9C16D0A6-9AE4-4202-A60F-AE554A70BCFE}" type="pres">
      <dgm:prSet presAssocID="{194F8B6D-64A5-422E-9B0B-675E4CDA4D7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462BD6-0B6F-404A-AB7E-290200835906}" srcId="{F5A94B5B-D450-4B8A-8BEC-BB33933FF083}" destId="{00E03B9D-1B0A-48DB-B854-FB536B91B35B}" srcOrd="4" destOrd="0" parTransId="{803065B3-F69F-4F71-A7D5-6323A5115315}" sibTransId="{EF783E31-1924-49BD-A4C1-4C7D07193273}"/>
    <dgm:cxn modelId="{220A3A0F-148D-4B35-98C7-567C7483662C}" type="presOf" srcId="{AFA197DF-CEC0-4B00-B547-AC78B0EA1E3C}" destId="{0AF47EA3-947A-447E-9148-552046420C6E}" srcOrd="1" destOrd="0" presId="urn:microsoft.com/office/officeart/2011/layout/CircleProcess"/>
    <dgm:cxn modelId="{893F8934-D8EF-45D9-9C0F-399287834044}" srcId="{F5A94B5B-D450-4B8A-8BEC-BB33933FF083}" destId="{1BCBAD25-31D2-45FF-99A3-8FC1BCF5CBD1}" srcOrd="2" destOrd="0" parTransId="{A54E0F07-DC40-479C-93C7-F20D3D77CBA9}" sibTransId="{F16967AA-D391-4512-87EB-F674ACE4A7AD}"/>
    <dgm:cxn modelId="{5E1CA6D6-15FF-4D5F-8E1A-9FC60704CB6E}" type="presOf" srcId="{7E8214E6-3FD6-40D3-8D58-7884FCDCD403}" destId="{A21FB0DF-1320-4615-9A72-C6DF0B875E37}" srcOrd="0" destOrd="0" presId="urn:microsoft.com/office/officeart/2011/layout/CircleProcess"/>
    <dgm:cxn modelId="{B9731E55-D460-406C-9FB2-F4C9552F2478}" type="presOf" srcId="{C9E24B18-370F-4B18-98F8-0031850EF487}" destId="{47434402-4851-4751-AE9E-C7B9192FADB7}" srcOrd="0" destOrd="0" presId="urn:microsoft.com/office/officeart/2011/layout/CircleProcess"/>
    <dgm:cxn modelId="{90F36C0C-ACE8-4CB7-8B29-436F51F71B1F}" srcId="{F5A94B5B-D450-4B8A-8BEC-BB33933FF083}" destId="{194F8B6D-64A5-422E-9B0B-675E4CDA4D77}" srcOrd="0" destOrd="0" parTransId="{60BA79E6-6CF8-4463-93EC-96CA49D8D937}" sibTransId="{D6C74E3B-0E64-43F1-BC3A-8F8DFDE57BA6}"/>
    <dgm:cxn modelId="{A49640C5-9CE3-4ACA-B5A6-32B7ADCBC634}" type="presOf" srcId="{194F8B6D-64A5-422E-9B0B-675E4CDA4D77}" destId="{824C0AC6-A843-4C70-88EE-78974E2F49A7}" srcOrd="0" destOrd="0" presId="urn:microsoft.com/office/officeart/2011/layout/CircleProcess"/>
    <dgm:cxn modelId="{702228D2-8B65-460C-BB88-0BAD1A209CFC}" type="presOf" srcId="{1BCBAD25-31D2-45FF-99A3-8FC1BCF5CBD1}" destId="{53223515-CD59-4B2A-84F7-FEF54B00CA3D}" srcOrd="1" destOrd="0" presId="urn:microsoft.com/office/officeart/2011/layout/CircleProcess"/>
    <dgm:cxn modelId="{251185DF-6CCC-4A35-A7BE-BBA76D5483C1}" type="presOf" srcId="{EC904DA7-2DD4-4538-9B4B-4CAB07005847}" destId="{DE0168E3-3070-42E4-98D7-BD62D4F6DBDA}" srcOrd="0" destOrd="0" presId="urn:microsoft.com/office/officeart/2011/layout/CircleProcess"/>
    <dgm:cxn modelId="{CE5BD642-7468-4E7A-B4B0-4331EB6298BC}" type="presOf" srcId="{1BCBAD25-31D2-45FF-99A3-8FC1BCF5CBD1}" destId="{A38EA377-22F5-477E-8935-43FE950F572C}" srcOrd="0" destOrd="0" presId="urn:microsoft.com/office/officeart/2011/layout/CircleProcess"/>
    <dgm:cxn modelId="{FF57AAFA-117B-406B-8B32-F6240812720E}" type="presOf" srcId="{AFA197DF-CEC0-4B00-B547-AC78B0EA1E3C}" destId="{F339D4A9-C6EF-4D91-B2EB-5F98EF3FD2C6}" srcOrd="0" destOrd="0" presId="urn:microsoft.com/office/officeart/2011/layout/CircleProcess"/>
    <dgm:cxn modelId="{ED30BDC4-8E60-42E7-BC65-55E473162927}" srcId="{F5A94B5B-D450-4B8A-8BEC-BB33933FF083}" destId="{AFA197DF-CEC0-4B00-B547-AC78B0EA1E3C}" srcOrd="6" destOrd="0" parTransId="{55A5FB1A-43FF-4291-A4BD-FA90494ED138}" sibTransId="{FDE44422-897B-43A3-BFAB-E82A42647705}"/>
    <dgm:cxn modelId="{9A8F7189-2B64-4519-98D1-F5CD2438D66D}" type="presOf" srcId="{00E03B9D-1B0A-48DB-B854-FB536B91B35B}" destId="{B738F641-1AE7-488F-8F6D-D92092A3DEFA}" srcOrd="1" destOrd="0" presId="urn:microsoft.com/office/officeart/2011/layout/CircleProcess"/>
    <dgm:cxn modelId="{8E75C98B-BDDB-4E1F-AD42-4D6EDDA5ECDE}" srcId="{F5A94B5B-D450-4B8A-8BEC-BB33933FF083}" destId="{5C3929BB-82E1-458B-944B-177082735AC1}" srcOrd="3" destOrd="0" parTransId="{0D5E7461-5F42-4FFE-86C1-8B85F32E7F08}" sibTransId="{B517BCBC-E78A-425A-8EDB-3B44C0BA06FD}"/>
    <dgm:cxn modelId="{CA5AA541-8B91-4E47-9160-F61E280D60B4}" type="presOf" srcId="{F5A94B5B-D450-4B8A-8BEC-BB33933FF083}" destId="{A5C302CE-8ECB-438D-A4AC-C330B9D82AAB}" srcOrd="0" destOrd="0" presId="urn:microsoft.com/office/officeart/2011/layout/CircleProcess"/>
    <dgm:cxn modelId="{88A059F3-055A-42C7-A606-879E7F58514E}" type="presOf" srcId="{7E8214E6-3FD6-40D3-8D58-7884FCDCD403}" destId="{04D4D212-1B11-4C08-B473-7D520F2098DA}" srcOrd="1" destOrd="0" presId="urn:microsoft.com/office/officeart/2011/layout/CircleProcess"/>
    <dgm:cxn modelId="{4FF0463A-ADC9-4FC0-BAB0-5C3E703D9513}" type="presOf" srcId="{00E03B9D-1B0A-48DB-B854-FB536B91B35B}" destId="{711D12C7-C4BA-4759-A50C-4DAA1003D76D}" srcOrd="0" destOrd="0" presId="urn:microsoft.com/office/officeart/2011/layout/CircleProcess"/>
    <dgm:cxn modelId="{A7948A50-AF29-43E6-A8C3-94C3A46301D0}" type="presOf" srcId="{C9E24B18-370F-4B18-98F8-0031850EF487}" destId="{9441BF8A-4D3B-4787-8C08-C9F8CF273AC2}" srcOrd="1" destOrd="0" presId="urn:microsoft.com/office/officeart/2011/layout/CircleProcess"/>
    <dgm:cxn modelId="{9ABAE5ED-144B-4DFD-96D9-A4FD4D35B947}" type="presOf" srcId="{EC904DA7-2DD4-4538-9B4B-4CAB07005847}" destId="{A4271FA5-BFBB-4B13-9E44-F0ED483221ED}" srcOrd="1" destOrd="0" presId="urn:microsoft.com/office/officeart/2011/layout/CircleProcess"/>
    <dgm:cxn modelId="{3DA9A162-F65E-4C17-A039-8BFD2FB979BE}" srcId="{F5A94B5B-D450-4B8A-8BEC-BB33933FF083}" destId="{7E8214E6-3FD6-40D3-8D58-7884FCDCD403}" srcOrd="5" destOrd="0" parTransId="{60E0B84D-8E29-4515-A566-689502BE817E}" sibTransId="{B1D7A554-BED1-4BB6-87C3-F6A6C6410F14}"/>
    <dgm:cxn modelId="{2EDA6A23-E8B1-47A3-8808-F93E8242F5FA}" srcId="{F5A94B5B-D450-4B8A-8BEC-BB33933FF083}" destId="{EC904DA7-2DD4-4538-9B4B-4CAB07005847}" srcOrd="1" destOrd="0" parTransId="{5733C4B9-4461-4B4D-93CD-B70FA388DE9E}" sibTransId="{B8CEA3D3-E710-4C8B-A171-9F6F33E66631}"/>
    <dgm:cxn modelId="{EEB6CCD9-87E3-4218-8F0B-2812840A3193}" type="presOf" srcId="{5C3929BB-82E1-458B-944B-177082735AC1}" destId="{A2E5B85A-9CA0-4399-A45A-C7AC9F8D23FC}" srcOrd="1" destOrd="0" presId="urn:microsoft.com/office/officeart/2011/layout/CircleProcess"/>
    <dgm:cxn modelId="{90CE38FF-9FAA-46D3-A567-604890568026}" type="presOf" srcId="{5C3929BB-82E1-458B-944B-177082735AC1}" destId="{90C78FBD-55FC-4F5F-8E78-5A1C210D3EDC}" srcOrd="0" destOrd="0" presId="urn:microsoft.com/office/officeart/2011/layout/CircleProcess"/>
    <dgm:cxn modelId="{0A0C11A8-A0ED-4BCF-BE51-878B43E961F8}" type="presOf" srcId="{194F8B6D-64A5-422E-9B0B-675E4CDA4D77}" destId="{9C16D0A6-9AE4-4202-A60F-AE554A70BCFE}" srcOrd="1" destOrd="0" presId="urn:microsoft.com/office/officeart/2011/layout/CircleProcess"/>
    <dgm:cxn modelId="{F0DA7BD7-B500-4F91-B935-8D76D95A1CBE}" srcId="{F5A94B5B-D450-4B8A-8BEC-BB33933FF083}" destId="{C9E24B18-370F-4B18-98F8-0031850EF487}" srcOrd="7" destOrd="0" parTransId="{455EF1BB-8278-4078-85DD-151EF5CFE280}" sibTransId="{FC7A4DF1-B3B1-4576-9A7C-54224E0E3A5C}"/>
    <dgm:cxn modelId="{1F571CB4-BD77-4DC1-A2A3-DBE36400EA54}" type="presParOf" srcId="{A5C302CE-8ECB-438D-A4AC-C330B9D82AAB}" destId="{14475918-2E67-4581-A8E5-8BF715DBCE7E}" srcOrd="0" destOrd="0" presId="urn:microsoft.com/office/officeart/2011/layout/CircleProcess"/>
    <dgm:cxn modelId="{1DFF224F-FA2A-4D19-813E-33E371EAF3D8}" type="presParOf" srcId="{14475918-2E67-4581-A8E5-8BF715DBCE7E}" destId="{B310282A-C4CE-4990-8243-DA0F4311F450}" srcOrd="0" destOrd="0" presId="urn:microsoft.com/office/officeart/2011/layout/CircleProcess"/>
    <dgm:cxn modelId="{8C3A2C6E-5BD6-4067-B9C8-3AE5DA83EDD4}" type="presParOf" srcId="{A5C302CE-8ECB-438D-A4AC-C330B9D82AAB}" destId="{EB96F047-DC1C-4D67-BAAF-06DE900D151B}" srcOrd="1" destOrd="0" presId="urn:microsoft.com/office/officeart/2011/layout/CircleProcess"/>
    <dgm:cxn modelId="{2DC66313-7031-4F9E-90CF-682655529C58}" type="presParOf" srcId="{EB96F047-DC1C-4D67-BAAF-06DE900D151B}" destId="{47434402-4851-4751-AE9E-C7B9192FADB7}" srcOrd="0" destOrd="0" presId="urn:microsoft.com/office/officeart/2011/layout/CircleProcess"/>
    <dgm:cxn modelId="{E0F7D8DE-CBAD-48EE-83F1-A16183BDBA1E}" type="presParOf" srcId="{A5C302CE-8ECB-438D-A4AC-C330B9D82AAB}" destId="{9441BF8A-4D3B-4787-8C08-C9F8CF273AC2}" srcOrd="2" destOrd="0" presId="urn:microsoft.com/office/officeart/2011/layout/CircleProcess"/>
    <dgm:cxn modelId="{C654C6E6-2081-44EA-A733-779F00C79631}" type="presParOf" srcId="{A5C302CE-8ECB-438D-A4AC-C330B9D82AAB}" destId="{1C62E941-9FCD-4638-9066-918855BB3D2C}" srcOrd="3" destOrd="0" presId="urn:microsoft.com/office/officeart/2011/layout/CircleProcess"/>
    <dgm:cxn modelId="{B7D24F63-9C1B-4661-A2B9-4F6BF55F4262}" type="presParOf" srcId="{1C62E941-9FCD-4638-9066-918855BB3D2C}" destId="{96A94D61-D13E-4A84-8E51-F03C964330EC}" srcOrd="0" destOrd="0" presId="urn:microsoft.com/office/officeart/2011/layout/CircleProcess"/>
    <dgm:cxn modelId="{448628F6-703B-4949-B0B9-22CEBE905AB0}" type="presParOf" srcId="{A5C302CE-8ECB-438D-A4AC-C330B9D82AAB}" destId="{177D26A4-DCAE-47EA-8F29-1D43C730853D}" srcOrd="4" destOrd="0" presId="urn:microsoft.com/office/officeart/2011/layout/CircleProcess"/>
    <dgm:cxn modelId="{3BE1FF5D-4931-4236-8DDB-9DDB8C8DC996}" type="presParOf" srcId="{177D26A4-DCAE-47EA-8F29-1D43C730853D}" destId="{F339D4A9-C6EF-4D91-B2EB-5F98EF3FD2C6}" srcOrd="0" destOrd="0" presId="urn:microsoft.com/office/officeart/2011/layout/CircleProcess"/>
    <dgm:cxn modelId="{7B0D97FC-1461-4534-AC30-CFCB522DF972}" type="presParOf" srcId="{A5C302CE-8ECB-438D-A4AC-C330B9D82AAB}" destId="{0AF47EA3-947A-447E-9148-552046420C6E}" srcOrd="5" destOrd="0" presId="urn:microsoft.com/office/officeart/2011/layout/CircleProcess"/>
    <dgm:cxn modelId="{5E10C47E-9C43-419B-AF75-C0E6873DB79D}" type="presParOf" srcId="{A5C302CE-8ECB-438D-A4AC-C330B9D82AAB}" destId="{BA4F3A3D-3767-45B5-94E5-7DEDCDEDEABC}" srcOrd="6" destOrd="0" presId="urn:microsoft.com/office/officeart/2011/layout/CircleProcess"/>
    <dgm:cxn modelId="{9C928EA7-325F-4F3F-8444-652C4FFFF81B}" type="presParOf" srcId="{BA4F3A3D-3767-45B5-94E5-7DEDCDEDEABC}" destId="{0658B136-00D3-4E3D-9F09-1A0472FA4CCE}" srcOrd="0" destOrd="0" presId="urn:microsoft.com/office/officeart/2011/layout/CircleProcess"/>
    <dgm:cxn modelId="{374962D9-5F50-4463-BEE0-5B69F9484350}" type="presParOf" srcId="{A5C302CE-8ECB-438D-A4AC-C330B9D82AAB}" destId="{EB6A1FDB-650C-411D-9633-C0A6BFBFC40F}" srcOrd="7" destOrd="0" presId="urn:microsoft.com/office/officeart/2011/layout/CircleProcess"/>
    <dgm:cxn modelId="{CF3121A6-A20D-4B6A-B65C-919993BB6B7F}" type="presParOf" srcId="{EB6A1FDB-650C-411D-9633-C0A6BFBFC40F}" destId="{A21FB0DF-1320-4615-9A72-C6DF0B875E37}" srcOrd="0" destOrd="0" presId="urn:microsoft.com/office/officeart/2011/layout/CircleProcess"/>
    <dgm:cxn modelId="{E78E39EB-9A63-4ECA-AB20-F4E5389F7390}" type="presParOf" srcId="{A5C302CE-8ECB-438D-A4AC-C330B9D82AAB}" destId="{04D4D212-1B11-4C08-B473-7D520F2098DA}" srcOrd="8" destOrd="0" presId="urn:microsoft.com/office/officeart/2011/layout/CircleProcess"/>
    <dgm:cxn modelId="{C0268DB5-21D2-4B57-BA55-EE2368C0554A}" type="presParOf" srcId="{A5C302CE-8ECB-438D-A4AC-C330B9D82AAB}" destId="{A8C6A1D7-01BB-41AB-8296-07C450B981F9}" srcOrd="9" destOrd="0" presId="urn:microsoft.com/office/officeart/2011/layout/CircleProcess"/>
    <dgm:cxn modelId="{B3D0113D-AC13-41DA-80A3-435B49C054C6}" type="presParOf" srcId="{A8C6A1D7-01BB-41AB-8296-07C450B981F9}" destId="{AC0EB7AC-A7EB-4B49-A1DF-1F301B4B531E}" srcOrd="0" destOrd="0" presId="urn:microsoft.com/office/officeart/2011/layout/CircleProcess"/>
    <dgm:cxn modelId="{4DF58BE2-BA07-4A91-81BC-202933A928D3}" type="presParOf" srcId="{A5C302CE-8ECB-438D-A4AC-C330B9D82AAB}" destId="{962A1108-7867-4F8D-970A-10DA18252506}" srcOrd="10" destOrd="0" presId="urn:microsoft.com/office/officeart/2011/layout/CircleProcess"/>
    <dgm:cxn modelId="{CCD78AB8-0174-4D63-9CF3-CDA6EC0F1751}" type="presParOf" srcId="{962A1108-7867-4F8D-970A-10DA18252506}" destId="{711D12C7-C4BA-4759-A50C-4DAA1003D76D}" srcOrd="0" destOrd="0" presId="urn:microsoft.com/office/officeart/2011/layout/CircleProcess"/>
    <dgm:cxn modelId="{B1A83A21-75EC-4B35-941D-959783FD92B0}" type="presParOf" srcId="{A5C302CE-8ECB-438D-A4AC-C330B9D82AAB}" destId="{B738F641-1AE7-488F-8F6D-D92092A3DEFA}" srcOrd="11" destOrd="0" presId="urn:microsoft.com/office/officeart/2011/layout/CircleProcess"/>
    <dgm:cxn modelId="{6BFA3A61-933D-4DF9-9394-A2C26A9D465C}" type="presParOf" srcId="{A5C302CE-8ECB-438D-A4AC-C330B9D82AAB}" destId="{0F86D183-13F9-4187-B0C0-324E5E8B9B5E}" srcOrd="12" destOrd="0" presId="urn:microsoft.com/office/officeart/2011/layout/CircleProcess"/>
    <dgm:cxn modelId="{64ACBE5C-482E-4DFC-902D-CADB7AB07948}" type="presParOf" srcId="{0F86D183-13F9-4187-B0C0-324E5E8B9B5E}" destId="{D85DADA3-96A9-4520-AEC6-3514C0B17F3B}" srcOrd="0" destOrd="0" presId="urn:microsoft.com/office/officeart/2011/layout/CircleProcess"/>
    <dgm:cxn modelId="{39DF23B6-ABEC-4861-9737-DBC07B857B23}" type="presParOf" srcId="{A5C302CE-8ECB-438D-A4AC-C330B9D82AAB}" destId="{2511A8EF-8551-417F-8CBD-BFA3BEC2937A}" srcOrd="13" destOrd="0" presId="urn:microsoft.com/office/officeart/2011/layout/CircleProcess"/>
    <dgm:cxn modelId="{98D2CC53-A143-4EF6-B070-1ACE1DD182EF}" type="presParOf" srcId="{2511A8EF-8551-417F-8CBD-BFA3BEC2937A}" destId="{90C78FBD-55FC-4F5F-8E78-5A1C210D3EDC}" srcOrd="0" destOrd="0" presId="urn:microsoft.com/office/officeart/2011/layout/CircleProcess"/>
    <dgm:cxn modelId="{16CF9BB4-DBAC-4014-8604-987750359D61}" type="presParOf" srcId="{A5C302CE-8ECB-438D-A4AC-C330B9D82AAB}" destId="{A2E5B85A-9CA0-4399-A45A-C7AC9F8D23FC}" srcOrd="14" destOrd="0" presId="urn:microsoft.com/office/officeart/2011/layout/CircleProcess"/>
    <dgm:cxn modelId="{96133024-B20C-42A8-A192-46E496FABFE1}" type="presParOf" srcId="{A5C302CE-8ECB-438D-A4AC-C330B9D82AAB}" destId="{FBB1F1F6-3324-4C35-BB6E-1FEB961EB1FD}" srcOrd="15" destOrd="0" presId="urn:microsoft.com/office/officeart/2011/layout/CircleProcess"/>
    <dgm:cxn modelId="{8CBA8171-B2FF-4AC0-9F25-E3FFF65A37C9}" type="presParOf" srcId="{FBB1F1F6-3324-4C35-BB6E-1FEB961EB1FD}" destId="{827D6CE2-ADC7-4E85-93FC-211BA66451E0}" srcOrd="0" destOrd="0" presId="urn:microsoft.com/office/officeart/2011/layout/CircleProcess"/>
    <dgm:cxn modelId="{EACF3C39-3AE1-454D-862A-2C3EB921000D}" type="presParOf" srcId="{A5C302CE-8ECB-438D-A4AC-C330B9D82AAB}" destId="{0593A658-A849-4AA6-A7BD-29794A38B2EB}" srcOrd="16" destOrd="0" presId="urn:microsoft.com/office/officeart/2011/layout/CircleProcess"/>
    <dgm:cxn modelId="{CD8DA416-9C3E-48B9-BB13-64955F249EFF}" type="presParOf" srcId="{0593A658-A849-4AA6-A7BD-29794A38B2EB}" destId="{A38EA377-22F5-477E-8935-43FE950F572C}" srcOrd="0" destOrd="0" presId="urn:microsoft.com/office/officeart/2011/layout/CircleProcess"/>
    <dgm:cxn modelId="{A2DD7CE2-AFA0-4320-AEFE-19E74CFDC2E9}" type="presParOf" srcId="{A5C302CE-8ECB-438D-A4AC-C330B9D82AAB}" destId="{53223515-CD59-4B2A-84F7-FEF54B00CA3D}" srcOrd="17" destOrd="0" presId="urn:microsoft.com/office/officeart/2011/layout/CircleProcess"/>
    <dgm:cxn modelId="{53565430-FFC2-4F6C-9EEB-94A706B7380C}" type="presParOf" srcId="{A5C302CE-8ECB-438D-A4AC-C330B9D82AAB}" destId="{3FFF6A71-8BFA-409D-AAE6-D63BB9670A4B}" srcOrd="18" destOrd="0" presId="urn:microsoft.com/office/officeart/2011/layout/CircleProcess"/>
    <dgm:cxn modelId="{D01826BA-1EE4-48E9-BF90-516C649EDC20}" type="presParOf" srcId="{3FFF6A71-8BFA-409D-AAE6-D63BB9670A4B}" destId="{0EBCF6CC-A566-4987-A5C7-F177C14FA0B1}" srcOrd="0" destOrd="0" presId="urn:microsoft.com/office/officeart/2011/layout/CircleProcess"/>
    <dgm:cxn modelId="{BF6B4556-E83D-4574-93C5-CD01B9946C2B}" type="presParOf" srcId="{A5C302CE-8ECB-438D-A4AC-C330B9D82AAB}" destId="{3CA65CDF-5EC9-4230-9360-9235981F5715}" srcOrd="19" destOrd="0" presId="urn:microsoft.com/office/officeart/2011/layout/CircleProcess"/>
    <dgm:cxn modelId="{C169CC90-5872-4633-8E72-1D1AFB2D7CB8}" type="presParOf" srcId="{3CA65CDF-5EC9-4230-9360-9235981F5715}" destId="{DE0168E3-3070-42E4-98D7-BD62D4F6DBDA}" srcOrd="0" destOrd="0" presId="urn:microsoft.com/office/officeart/2011/layout/CircleProcess"/>
    <dgm:cxn modelId="{5F607579-C4B0-4BC3-8B74-459398139EAF}" type="presParOf" srcId="{A5C302CE-8ECB-438D-A4AC-C330B9D82AAB}" destId="{A4271FA5-BFBB-4B13-9E44-F0ED483221ED}" srcOrd="20" destOrd="0" presId="urn:microsoft.com/office/officeart/2011/layout/CircleProcess"/>
    <dgm:cxn modelId="{DCFB5342-EE13-4BE9-9042-6A83AFE69EA5}" type="presParOf" srcId="{A5C302CE-8ECB-438D-A4AC-C330B9D82AAB}" destId="{70FD78D6-0C01-42EB-B2CD-4260E9F2FF56}" srcOrd="21" destOrd="0" presId="urn:microsoft.com/office/officeart/2011/layout/CircleProcess"/>
    <dgm:cxn modelId="{79945C65-4FBE-4F14-8499-38DC956C5BA6}" type="presParOf" srcId="{70FD78D6-0C01-42EB-B2CD-4260E9F2FF56}" destId="{6FF1A9FE-BE9A-4B5E-BF31-3CAFA83C7C08}" srcOrd="0" destOrd="0" presId="urn:microsoft.com/office/officeart/2011/layout/CircleProcess"/>
    <dgm:cxn modelId="{8C68DA9B-2994-4D73-A39F-A8CCCEB8E60B}" type="presParOf" srcId="{A5C302CE-8ECB-438D-A4AC-C330B9D82AAB}" destId="{65642FC9-669D-4903-9399-0F8AD3422D58}" srcOrd="22" destOrd="0" presId="urn:microsoft.com/office/officeart/2011/layout/CircleProcess"/>
    <dgm:cxn modelId="{066B6D03-D2E5-405B-BFE3-908DD9521669}" type="presParOf" srcId="{65642FC9-669D-4903-9399-0F8AD3422D58}" destId="{824C0AC6-A843-4C70-88EE-78974E2F49A7}" srcOrd="0" destOrd="0" presId="urn:microsoft.com/office/officeart/2011/layout/CircleProcess"/>
    <dgm:cxn modelId="{FE469DB3-C5B9-4C81-8105-52C49866EB10}" type="presParOf" srcId="{A5C302CE-8ECB-438D-A4AC-C330B9D82AAB}" destId="{9C16D0A6-9AE4-4202-A60F-AE554A70BCFE}" srcOrd="23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A94B5B-D450-4B8A-8BEC-BB33933FF083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4F8B6D-64A5-422E-9B0B-675E4CDA4D77}">
      <dgm:prSet phldrT="[Text]"/>
      <dgm:spPr/>
      <dgm:t>
        <a:bodyPr/>
        <a:lstStyle/>
        <a:p>
          <a:r>
            <a:rPr lang="en-US" dirty="0" smtClean="0"/>
            <a:t>Start biopsy</a:t>
          </a:r>
          <a:endParaRPr lang="en-US" dirty="0"/>
        </a:p>
      </dgm:t>
    </dgm:pt>
    <dgm:pt modelId="{60BA79E6-6CF8-4463-93EC-96CA49D8D937}" type="parTrans" cxnId="{90F36C0C-ACE8-4CB7-8B29-436F51F71B1F}">
      <dgm:prSet/>
      <dgm:spPr/>
      <dgm:t>
        <a:bodyPr/>
        <a:lstStyle/>
        <a:p>
          <a:endParaRPr lang="en-US"/>
        </a:p>
      </dgm:t>
    </dgm:pt>
    <dgm:pt modelId="{D6C74E3B-0E64-43F1-BC3A-8F8DFDE57BA6}" type="sibTrans" cxnId="{90F36C0C-ACE8-4CB7-8B29-436F51F71B1F}">
      <dgm:prSet/>
      <dgm:spPr/>
      <dgm:t>
        <a:bodyPr/>
        <a:lstStyle/>
        <a:p>
          <a:endParaRPr lang="en-US"/>
        </a:p>
      </dgm:t>
    </dgm:pt>
    <dgm:pt modelId="{EC904DA7-2DD4-4538-9B4B-4CAB07005847}">
      <dgm:prSet phldrT="[Text]"/>
      <dgm:spPr/>
      <dgm:t>
        <a:bodyPr/>
        <a:lstStyle/>
        <a:p>
          <a:r>
            <a:rPr lang="en-US" dirty="0" smtClean="0"/>
            <a:t>Take samples, image, verify and prep</a:t>
          </a:r>
          <a:endParaRPr lang="en-US" dirty="0"/>
        </a:p>
      </dgm:t>
    </dgm:pt>
    <dgm:pt modelId="{5733C4B9-4461-4B4D-93CD-B70FA388DE9E}" type="parTrans" cxnId="{2EDA6A23-E8B1-47A3-8808-F93E8242F5FA}">
      <dgm:prSet/>
      <dgm:spPr/>
      <dgm:t>
        <a:bodyPr/>
        <a:lstStyle/>
        <a:p>
          <a:endParaRPr lang="en-US"/>
        </a:p>
      </dgm:t>
    </dgm:pt>
    <dgm:pt modelId="{B8CEA3D3-E710-4C8B-A171-9F6F33E66631}" type="sibTrans" cxnId="{2EDA6A23-E8B1-47A3-8808-F93E8242F5FA}">
      <dgm:prSet/>
      <dgm:spPr/>
      <dgm:t>
        <a:bodyPr/>
        <a:lstStyle/>
        <a:p>
          <a:endParaRPr lang="en-US"/>
        </a:p>
      </dgm:t>
    </dgm:pt>
    <dgm:pt modelId="{4E05D742-A0F0-4FF5-9B9B-A206F9AFC79A}">
      <dgm:prSet phldrT="[Text]"/>
      <dgm:spPr/>
      <dgm:t>
        <a:bodyPr/>
        <a:lstStyle/>
        <a:p>
          <a:r>
            <a:rPr lang="en-US" dirty="0" smtClean="0"/>
            <a:t>Place tissue marker</a:t>
          </a:r>
          <a:endParaRPr lang="en-US" dirty="0"/>
        </a:p>
      </dgm:t>
    </dgm:pt>
    <dgm:pt modelId="{93A9F44E-FB4C-493D-8AE2-4597BE754612}" type="parTrans" cxnId="{084B9446-6E1F-4613-A3F3-CD2A26BAD1AD}">
      <dgm:prSet/>
      <dgm:spPr/>
      <dgm:t>
        <a:bodyPr/>
        <a:lstStyle/>
        <a:p>
          <a:endParaRPr lang="en-US"/>
        </a:p>
      </dgm:t>
    </dgm:pt>
    <dgm:pt modelId="{9C6878B0-1834-4BF0-BAE3-AB392FC031E9}" type="sibTrans" cxnId="{084B9446-6E1F-4613-A3F3-CD2A26BAD1AD}">
      <dgm:prSet/>
      <dgm:spPr/>
      <dgm:t>
        <a:bodyPr/>
        <a:lstStyle/>
        <a:p>
          <a:endParaRPr lang="en-US"/>
        </a:p>
      </dgm:t>
    </dgm:pt>
    <dgm:pt modelId="{A5C302CE-8ECB-438D-A4AC-C330B9D82AAB}" type="pres">
      <dgm:prSet presAssocID="{F5A94B5B-D450-4B8A-8BEC-BB33933FF083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AFB9043-4840-4F5A-9140-20CAA9FB5DEC}" type="pres">
      <dgm:prSet presAssocID="{4E05D742-A0F0-4FF5-9B9B-A206F9AFC79A}" presName="Accent3" presStyleCnt="0"/>
      <dgm:spPr/>
    </dgm:pt>
    <dgm:pt modelId="{57AD4ACA-22EC-440D-92D6-82A677AC32C0}" type="pres">
      <dgm:prSet presAssocID="{4E05D742-A0F0-4FF5-9B9B-A206F9AFC79A}" presName="Accent" presStyleLbl="node1" presStyleIdx="0" presStyleCnt="3"/>
      <dgm:spPr/>
    </dgm:pt>
    <dgm:pt modelId="{A2D6E557-1C83-479C-A4E9-616569E6FE66}" type="pres">
      <dgm:prSet presAssocID="{4E05D742-A0F0-4FF5-9B9B-A206F9AFC79A}" presName="ParentBackground3" presStyleCnt="0"/>
      <dgm:spPr/>
    </dgm:pt>
    <dgm:pt modelId="{4ECE1E8E-69FD-4AAD-AB6F-78F8E0005D9C}" type="pres">
      <dgm:prSet presAssocID="{4E05D742-A0F0-4FF5-9B9B-A206F9AFC79A}" presName="ParentBackground" presStyleLbl="fgAcc1" presStyleIdx="0" presStyleCnt="3"/>
      <dgm:spPr/>
      <dgm:t>
        <a:bodyPr/>
        <a:lstStyle/>
        <a:p>
          <a:endParaRPr lang="en-US"/>
        </a:p>
      </dgm:t>
    </dgm:pt>
    <dgm:pt modelId="{AD5A1DFB-B15A-451A-B1AC-35458874D25B}" type="pres">
      <dgm:prSet presAssocID="{4E05D742-A0F0-4FF5-9B9B-A206F9AFC79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FF6A71-8BFA-409D-AAE6-D63BB9670A4B}" type="pres">
      <dgm:prSet presAssocID="{EC904DA7-2DD4-4538-9B4B-4CAB07005847}" presName="Accent2" presStyleCnt="0"/>
      <dgm:spPr/>
    </dgm:pt>
    <dgm:pt modelId="{0EBCF6CC-A566-4987-A5C7-F177C14FA0B1}" type="pres">
      <dgm:prSet presAssocID="{EC904DA7-2DD4-4538-9B4B-4CAB07005847}" presName="Accent" presStyleLbl="node1" presStyleIdx="1" presStyleCnt="3"/>
      <dgm:spPr/>
    </dgm:pt>
    <dgm:pt modelId="{3CA65CDF-5EC9-4230-9360-9235981F5715}" type="pres">
      <dgm:prSet presAssocID="{EC904DA7-2DD4-4538-9B4B-4CAB07005847}" presName="ParentBackground2" presStyleCnt="0"/>
      <dgm:spPr/>
    </dgm:pt>
    <dgm:pt modelId="{DE0168E3-3070-42E4-98D7-BD62D4F6DBDA}" type="pres">
      <dgm:prSet presAssocID="{EC904DA7-2DD4-4538-9B4B-4CAB07005847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A4271FA5-BFBB-4B13-9E44-F0ED483221ED}" type="pres">
      <dgm:prSet presAssocID="{EC904DA7-2DD4-4538-9B4B-4CAB0700584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FD78D6-0C01-42EB-B2CD-4260E9F2FF56}" type="pres">
      <dgm:prSet presAssocID="{194F8B6D-64A5-422E-9B0B-675E4CDA4D77}" presName="Accent1" presStyleCnt="0"/>
      <dgm:spPr/>
    </dgm:pt>
    <dgm:pt modelId="{6FF1A9FE-BE9A-4B5E-BF31-3CAFA83C7C08}" type="pres">
      <dgm:prSet presAssocID="{194F8B6D-64A5-422E-9B0B-675E4CDA4D77}" presName="Accent" presStyleLbl="node1" presStyleIdx="2" presStyleCnt="3"/>
      <dgm:spPr/>
    </dgm:pt>
    <dgm:pt modelId="{65642FC9-669D-4903-9399-0F8AD3422D58}" type="pres">
      <dgm:prSet presAssocID="{194F8B6D-64A5-422E-9B0B-675E4CDA4D77}" presName="ParentBackground1" presStyleCnt="0"/>
      <dgm:spPr/>
    </dgm:pt>
    <dgm:pt modelId="{824C0AC6-A843-4C70-88EE-78974E2F49A7}" type="pres">
      <dgm:prSet presAssocID="{194F8B6D-64A5-422E-9B0B-675E4CDA4D77}" presName="ParentBackground" presStyleLbl="fgAcc1" presStyleIdx="2" presStyleCnt="3"/>
      <dgm:spPr/>
      <dgm:t>
        <a:bodyPr/>
        <a:lstStyle/>
        <a:p>
          <a:endParaRPr lang="en-US"/>
        </a:p>
      </dgm:t>
    </dgm:pt>
    <dgm:pt modelId="{9C16D0A6-9AE4-4202-A60F-AE554A70BCFE}" type="pres">
      <dgm:prSet presAssocID="{194F8B6D-64A5-422E-9B0B-675E4CDA4D7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DA6A23-E8B1-47A3-8808-F93E8242F5FA}" srcId="{F5A94B5B-D450-4B8A-8BEC-BB33933FF083}" destId="{EC904DA7-2DD4-4538-9B4B-4CAB07005847}" srcOrd="1" destOrd="0" parTransId="{5733C4B9-4461-4B4D-93CD-B70FA388DE9E}" sibTransId="{B8CEA3D3-E710-4C8B-A171-9F6F33E66631}"/>
    <dgm:cxn modelId="{A6673396-61D6-4A4F-A68E-6EAEFD4C25D1}" type="presOf" srcId="{194F8B6D-64A5-422E-9B0B-675E4CDA4D77}" destId="{9C16D0A6-9AE4-4202-A60F-AE554A70BCFE}" srcOrd="1" destOrd="0" presId="urn:microsoft.com/office/officeart/2011/layout/CircleProcess"/>
    <dgm:cxn modelId="{570D1949-4A2E-4AC4-9CC9-5A6E53CA94DB}" type="presOf" srcId="{F5A94B5B-D450-4B8A-8BEC-BB33933FF083}" destId="{A5C302CE-8ECB-438D-A4AC-C330B9D82AAB}" srcOrd="0" destOrd="0" presId="urn:microsoft.com/office/officeart/2011/layout/CircleProcess"/>
    <dgm:cxn modelId="{547D8DF8-1F5F-4A4F-A0BE-FE3883A3C734}" type="presOf" srcId="{EC904DA7-2DD4-4538-9B4B-4CAB07005847}" destId="{A4271FA5-BFBB-4B13-9E44-F0ED483221ED}" srcOrd="1" destOrd="0" presId="urn:microsoft.com/office/officeart/2011/layout/CircleProcess"/>
    <dgm:cxn modelId="{90F36C0C-ACE8-4CB7-8B29-436F51F71B1F}" srcId="{F5A94B5B-D450-4B8A-8BEC-BB33933FF083}" destId="{194F8B6D-64A5-422E-9B0B-675E4CDA4D77}" srcOrd="0" destOrd="0" parTransId="{60BA79E6-6CF8-4463-93EC-96CA49D8D937}" sibTransId="{D6C74E3B-0E64-43F1-BC3A-8F8DFDE57BA6}"/>
    <dgm:cxn modelId="{52673CB1-1ED4-486F-ACF8-3370998A1381}" type="presOf" srcId="{194F8B6D-64A5-422E-9B0B-675E4CDA4D77}" destId="{824C0AC6-A843-4C70-88EE-78974E2F49A7}" srcOrd="0" destOrd="0" presId="urn:microsoft.com/office/officeart/2011/layout/CircleProcess"/>
    <dgm:cxn modelId="{891E127B-1F92-4094-A775-0FBEB00CB676}" type="presOf" srcId="{4E05D742-A0F0-4FF5-9B9B-A206F9AFC79A}" destId="{4ECE1E8E-69FD-4AAD-AB6F-78F8E0005D9C}" srcOrd="0" destOrd="0" presId="urn:microsoft.com/office/officeart/2011/layout/CircleProcess"/>
    <dgm:cxn modelId="{084B9446-6E1F-4613-A3F3-CD2A26BAD1AD}" srcId="{F5A94B5B-D450-4B8A-8BEC-BB33933FF083}" destId="{4E05D742-A0F0-4FF5-9B9B-A206F9AFC79A}" srcOrd="2" destOrd="0" parTransId="{93A9F44E-FB4C-493D-8AE2-4597BE754612}" sibTransId="{9C6878B0-1834-4BF0-BAE3-AB392FC031E9}"/>
    <dgm:cxn modelId="{A2E1746B-71AA-4983-B8AB-9D24D155C74D}" type="presOf" srcId="{4E05D742-A0F0-4FF5-9B9B-A206F9AFC79A}" destId="{AD5A1DFB-B15A-451A-B1AC-35458874D25B}" srcOrd="1" destOrd="0" presId="urn:microsoft.com/office/officeart/2011/layout/CircleProcess"/>
    <dgm:cxn modelId="{73E952F3-B8A8-4AD8-A99A-78E4DF5E5A6B}" type="presOf" srcId="{EC904DA7-2DD4-4538-9B4B-4CAB07005847}" destId="{DE0168E3-3070-42E4-98D7-BD62D4F6DBDA}" srcOrd="0" destOrd="0" presId="urn:microsoft.com/office/officeart/2011/layout/CircleProcess"/>
    <dgm:cxn modelId="{4BEC7A98-63B1-4CAF-9AB4-3BE35A9E288E}" type="presParOf" srcId="{A5C302CE-8ECB-438D-A4AC-C330B9D82AAB}" destId="{DAFB9043-4840-4F5A-9140-20CAA9FB5DEC}" srcOrd="0" destOrd="0" presId="urn:microsoft.com/office/officeart/2011/layout/CircleProcess"/>
    <dgm:cxn modelId="{1E8B2C28-5639-4705-AAB5-A219B5F8A987}" type="presParOf" srcId="{DAFB9043-4840-4F5A-9140-20CAA9FB5DEC}" destId="{57AD4ACA-22EC-440D-92D6-82A677AC32C0}" srcOrd="0" destOrd="0" presId="urn:microsoft.com/office/officeart/2011/layout/CircleProcess"/>
    <dgm:cxn modelId="{E8B6662C-DE28-4B93-9985-24588F444C71}" type="presParOf" srcId="{A5C302CE-8ECB-438D-A4AC-C330B9D82AAB}" destId="{A2D6E557-1C83-479C-A4E9-616569E6FE66}" srcOrd="1" destOrd="0" presId="urn:microsoft.com/office/officeart/2011/layout/CircleProcess"/>
    <dgm:cxn modelId="{8EDF8B53-1DAD-4EF4-AC12-BA87D603CDB0}" type="presParOf" srcId="{A2D6E557-1C83-479C-A4E9-616569E6FE66}" destId="{4ECE1E8E-69FD-4AAD-AB6F-78F8E0005D9C}" srcOrd="0" destOrd="0" presId="urn:microsoft.com/office/officeart/2011/layout/CircleProcess"/>
    <dgm:cxn modelId="{F398B9A1-2BAD-4EE3-9B57-6C3CDEC9754D}" type="presParOf" srcId="{A5C302CE-8ECB-438D-A4AC-C330B9D82AAB}" destId="{AD5A1DFB-B15A-451A-B1AC-35458874D25B}" srcOrd="2" destOrd="0" presId="urn:microsoft.com/office/officeart/2011/layout/CircleProcess"/>
    <dgm:cxn modelId="{F1292E97-1DA8-4F9B-B6C9-4D6CA0A5764E}" type="presParOf" srcId="{A5C302CE-8ECB-438D-A4AC-C330B9D82AAB}" destId="{3FFF6A71-8BFA-409D-AAE6-D63BB9670A4B}" srcOrd="3" destOrd="0" presId="urn:microsoft.com/office/officeart/2011/layout/CircleProcess"/>
    <dgm:cxn modelId="{2371378E-BAE9-4597-AEBB-BBFCA15829EB}" type="presParOf" srcId="{3FFF6A71-8BFA-409D-AAE6-D63BB9670A4B}" destId="{0EBCF6CC-A566-4987-A5C7-F177C14FA0B1}" srcOrd="0" destOrd="0" presId="urn:microsoft.com/office/officeart/2011/layout/CircleProcess"/>
    <dgm:cxn modelId="{5AC16A57-767E-41C7-8956-3AD4779DB754}" type="presParOf" srcId="{A5C302CE-8ECB-438D-A4AC-C330B9D82AAB}" destId="{3CA65CDF-5EC9-4230-9360-9235981F5715}" srcOrd="4" destOrd="0" presId="urn:microsoft.com/office/officeart/2011/layout/CircleProcess"/>
    <dgm:cxn modelId="{08CE5882-9760-49C7-A37D-8D2D88E430DB}" type="presParOf" srcId="{3CA65CDF-5EC9-4230-9360-9235981F5715}" destId="{DE0168E3-3070-42E4-98D7-BD62D4F6DBDA}" srcOrd="0" destOrd="0" presId="urn:microsoft.com/office/officeart/2011/layout/CircleProcess"/>
    <dgm:cxn modelId="{660EF463-2CCA-4513-B7E2-91C8A08EC546}" type="presParOf" srcId="{A5C302CE-8ECB-438D-A4AC-C330B9D82AAB}" destId="{A4271FA5-BFBB-4B13-9E44-F0ED483221ED}" srcOrd="5" destOrd="0" presId="urn:microsoft.com/office/officeart/2011/layout/CircleProcess"/>
    <dgm:cxn modelId="{C9D3C417-E7B5-498E-9347-7430D43DF1D1}" type="presParOf" srcId="{A5C302CE-8ECB-438D-A4AC-C330B9D82AAB}" destId="{70FD78D6-0C01-42EB-B2CD-4260E9F2FF56}" srcOrd="6" destOrd="0" presId="urn:microsoft.com/office/officeart/2011/layout/CircleProcess"/>
    <dgm:cxn modelId="{C4993154-D4DC-4322-98D1-BEC8E7C588FB}" type="presParOf" srcId="{70FD78D6-0C01-42EB-B2CD-4260E9F2FF56}" destId="{6FF1A9FE-BE9A-4B5E-BF31-3CAFA83C7C08}" srcOrd="0" destOrd="0" presId="urn:microsoft.com/office/officeart/2011/layout/CircleProcess"/>
    <dgm:cxn modelId="{01DFE379-A683-4432-81A0-D7406DE2BAF0}" type="presParOf" srcId="{A5C302CE-8ECB-438D-A4AC-C330B9D82AAB}" destId="{65642FC9-669D-4903-9399-0F8AD3422D58}" srcOrd="7" destOrd="0" presId="urn:microsoft.com/office/officeart/2011/layout/CircleProcess"/>
    <dgm:cxn modelId="{CE8C9BE9-07C2-468E-9B08-68BB820D7C05}" type="presParOf" srcId="{65642FC9-669D-4903-9399-0F8AD3422D58}" destId="{824C0AC6-A843-4C70-88EE-78974E2F49A7}" srcOrd="0" destOrd="0" presId="urn:microsoft.com/office/officeart/2011/layout/CircleProcess"/>
    <dgm:cxn modelId="{463D2CDA-F650-412C-9E4F-CA65AE0BC5AC}" type="presParOf" srcId="{A5C302CE-8ECB-438D-A4AC-C330B9D82AAB}" destId="{9C16D0A6-9AE4-4202-A60F-AE554A70BCFE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65B051-1657-4D07-AE91-7DD6A718AD5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517EBD-91CE-492C-86AC-813148DA0E2E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tx2"/>
          </a:solidFill>
        </a:ln>
      </dgm:spPr>
      <dgm:t>
        <a:bodyPr/>
        <a:lstStyle/>
        <a:p>
          <a:r>
            <a:rPr lang="en-US" sz="1800" dirty="0" smtClean="0">
              <a:solidFill>
                <a:srgbClr val="002060"/>
              </a:solidFill>
            </a:rPr>
            <a:t>Reusable device driver with disposable needle</a:t>
          </a:r>
          <a:endParaRPr lang="en-US" sz="1800" dirty="0">
            <a:solidFill>
              <a:srgbClr val="002060"/>
            </a:solidFill>
          </a:endParaRPr>
        </a:p>
      </dgm:t>
    </dgm:pt>
    <dgm:pt modelId="{54E02CF3-0D26-4877-BAF9-8E6513538554}" type="parTrans" cxnId="{7D88B895-152A-467F-8385-CB35FB719588}">
      <dgm:prSet/>
      <dgm:spPr/>
      <dgm:t>
        <a:bodyPr/>
        <a:lstStyle/>
        <a:p>
          <a:endParaRPr lang="en-US"/>
        </a:p>
      </dgm:t>
    </dgm:pt>
    <dgm:pt modelId="{CF6E7298-2B36-4207-A422-0956CED3288A}" type="sibTrans" cxnId="{7D88B895-152A-467F-8385-CB35FB719588}">
      <dgm:prSet/>
      <dgm:spPr/>
      <dgm:t>
        <a:bodyPr/>
        <a:lstStyle/>
        <a:p>
          <a:endParaRPr lang="en-US"/>
        </a:p>
      </dgm:t>
    </dgm:pt>
    <dgm:pt modelId="{9AD7DABE-1BD2-46FA-B8E0-8CFA13929222}" type="pres">
      <dgm:prSet presAssocID="{FE65B051-1657-4D07-AE91-7DD6A718AD5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D20D15-F70F-410A-9ECC-525A1F6D7D23}" type="pres">
      <dgm:prSet presAssocID="{89517EBD-91CE-492C-86AC-813148DA0E2E}" presName="parentText" presStyleLbl="node1" presStyleIdx="0" presStyleCnt="1" custLinFactY="11369" custLinFactNeighborX="33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88B895-152A-467F-8385-CB35FB719588}" srcId="{FE65B051-1657-4D07-AE91-7DD6A718AD50}" destId="{89517EBD-91CE-492C-86AC-813148DA0E2E}" srcOrd="0" destOrd="0" parTransId="{54E02CF3-0D26-4877-BAF9-8E6513538554}" sibTransId="{CF6E7298-2B36-4207-A422-0956CED3288A}"/>
    <dgm:cxn modelId="{715A30D9-B5E0-4E72-8F49-084DD78F30A2}" type="presOf" srcId="{FE65B051-1657-4D07-AE91-7DD6A718AD50}" destId="{9AD7DABE-1BD2-46FA-B8E0-8CFA13929222}" srcOrd="0" destOrd="0" presId="urn:microsoft.com/office/officeart/2005/8/layout/vList2"/>
    <dgm:cxn modelId="{A40D08F4-3586-430C-94A4-8EFCD405DA1C}" type="presOf" srcId="{89517EBD-91CE-492C-86AC-813148DA0E2E}" destId="{F3D20D15-F70F-410A-9ECC-525A1F6D7D23}" srcOrd="0" destOrd="0" presId="urn:microsoft.com/office/officeart/2005/8/layout/vList2"/>
    <dgm:cxn modelId="{2F19DC80-8625-4BEE-A75F-75806A4779CE}" type="presParOf" srcId="{9AD7DABE-1BD2-46FA-B8E0-8CFA13929222}" destId="{F3D20D15-F70F-410A-9ECC-525A1F6D7D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AB3E0D-27C4-4944-A651-9094FC07AC4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A29A1A-CC30-475A-A06E-AEA880F2DA0F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2"/>
          </a:solidFill>
        </a:ln>
      </dgm:spPr>
      <dgm:t>
        <a:bodyPr/>
        <a:lstStyle/>
        <a:p>
          <a:r>
            <a:rPr lang="en-US" sz="1800" dirty="0" smtClean="0">
              <a:solidFill>
                <a:srgbClr val="002060"/>
              </a:solidFill>
            </a:rPr>
            <a:t>Remote operation for tissue sampling &amp; imaging</a:t>
          </a:r>
          <a:endParaRPr lang="en-US" sz="1800" dirty="0">
            <a:solidFill>
              <a:srgbClr val="002060"/>
            </a:solidFill>
          </a:endParaRPr>
        </a:p>
      </dgm:t>
    </dgm:pt>
    <dgm:pt modelId="{E11B37DD-8277-4708-9634-6C5C35C5173A}" type="parTrans" cxnId="{F7E5CA88-18AA-41FA-91E4-97AFB56EFF17}">
      <dgm:prSet/>
      <dgm:spPr/>
      <dgm:t>
        <a:bodyPr/>
        <a:lstStyle/>
        <a:p>
          <a:endParaRPr lang="en-US"/>
        </a:p>
      </dgm:t>
    </dgm:pt>
    <dgm:pt modelId="{1F891127-233A-4158-A8C3-3F0C356D9895}" type="sibTrans" cxnId="{F7E5CA88-18AA-41FA-91E4-97AFB56EFF17}">
      <dgm:prSet/>
      <dgm:spPr/>
      <dgm:t>
        <a:bodyPr/>
        <a:lstStyle/>
        <a:p>
          <a:endParaRPr lang="en-US"/>
        </a:p>
      </dgm:t>
    </dgm:pt>
    <dgm:pt modelId="{B27F3BC4-2D7F-49DC-A757-85BD49F561F8}" type="pres">
      <dgm:prSet presAssocID="{E6AB3E0D-27C4-4944-A651-9094FC07AC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0F1658-1045-487B-9730-037317979B30}" type="pres">
      <dgm:prSet presAssocID="{61A29A1A-CC30-475A-A06E-AEA880F2DA0F}" presName="parentText" presStyleLbl="node1" presStyleIdx="0" presStyleCnt="1" custLinFactY="1172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EE5D5B-C82B-478E-92D8-D16AB4D1F936}" type="presOf" srcId="{61A29A1A-CC30-475A-A06E-AEA880F2DA0F}" destId="{350F1658-1045-487B-9730-037317979B30}" srcOrd="0" destOrd="0" presId="urn:microsoft.com/office/officeart/2005/8/layout/vList2"/>
    <dgm:cxn modelId="{5063DE0D-1467-419C-8497-CAA532AE2D0E}" type="presOf" srcId="{E6AB3E0D-27C4-4944-A651-9094FC07AC47}" destId="{B27F3BC4-2D7F-49DC-A757-85BD49F561F8}" srcOrd="0" destOrd="0" presId="urn:microsoft.com/office/officeart/2005/8/layout/vList2"/>
    <dgm:cxn modelId="{F7E5CA88-18AA-41FA-91E4-97AFB56EFF17}" srcId="{E6AB3E0D-27C4-4944-A651-9094FC07AC47}" destId="{61A29A1A-CC30-475A-A06E-AEA880F2DA0F}" srcOrd="0" destOrd="0" parTransId="{E11B37DD-8277-4708-9634-6C5C35C5173A}" sibTransId="{1F891127-233A-4158-A8C3-3F0C356D9895}"/>
    <dgm:cxn modelId="{1436F579-6B62-4E76-94F8-E8EFE89C071E}" type="presParOf" srcId="{B27F3BC4-2D7F-49DC-A757-85BD49F561F8}" destId="{350F1658-1045-487B-9730-037317979B3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8ECB8-7D08-D641-92CD-7F56E6CAE32C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2BB59-23EB-C44E-981C-919DAEF2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663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CB837-EC70-3A43-A86E-63CE47C039DD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A93F5-2151-8143-AA86-F6DF43E1E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69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next section will introduce you to Hologic’s Brevera</a:t>
            </a:r>
            <a:r>
              <a:rPr lang="en-US" baseline="0" dirty="0" smtClean="0"/>
              <a:t> breast biopsy system with </a:t>
            </a:r>
            <a:r>
              <a:rPr lang="en-US" baseline="0" dirty="0" err="1" smtClean="0"/>
              <a:t>CorLumina</a:t>
            </a:r>
            <a:r>
              <a:rPr lang="en-US" baseline="0" dirty="0" smtClean="0"/>
              <a:t> imaging technology.</a:t>
            </a:r>
          </a:p>
          <a:p>
            <a:r>
              <a:rPr lang="en-US" baseline="0" dirty="0" smtClean="0"/>
              <a:t>Currently, when a patient has a breast biopsy with an upright or prone imaging guidance system, there comes a point when the specimen needs to be imaged to confirm the accuracy of the tissue acquisition.</a:t>
            </a:r>
          </a:p>
          <a:p>
            <a:r>
              <a:rPr lang="en-US" baseline="0" dirty="0" smtClean="0"/>
              <a:t>This new system improves workflow for the radiologist, technologist and patient.</a:t>
            </a:r>
          </a:p>
          <a:p>
            <a:r>
              <a:rPr lang="en-US" baseline="0" dirty="0" smtClean="0"/>
              <a:t>Let me explain with the next few slides.</a:t>
            </a:r>
          </a:p>
          <a:p>
            <a:r>
              <a:rPr lang="en-US" b="1" baseline="0" dirty="0" smtClean="0"/>
              <a:t>Next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A93F5-2151-8143-AA86-F6DF43E1E9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74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Brevera breast biopsy system is truly an</a:t>
            </a:r>
            <a:r>
              <a:rPr lang="en-US" baseline="0" dirty="0" smtClean="0"/>
              <a:t> integrated system.</a:t>
            </a:r>
          </a:p>
          <a:p>
            <a:r>
              <a:rPr lang="en-US" b="0" baseline="0" dirty="0" smtClean="0"/>
              <a:t>This system combines breast tissue acquisition with real-time imaging that allows for immediate verification of the biopsy area.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The advanced post-biopsy handling of the specimen creates accuracy in identifying the tissue samples.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A brief 2 minute video will take us through the workflow of the Brevera system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Left Click – begins video – demonstrates </a:t>
            </a:r>
            <a:r>
              <a:rPr lang="en-US" b="1" baseline="0" dirty="0" err="1" smtClean="0"/>
              <a:t>Brevera’s</a:t>
            </a:r>
            <a:r>
              <a:rPr lang="en-US" b="1" baseline="0" dirty="0" smtClean="0"/>
              <a:t> functions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A93F5-2151-8143-AA86-F6DF43E1E9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98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brief 2 minute video will take us through the workflow</a:t>
            </a:r>
            <a:r>
              <a:rPr lang="en-US" baseline="0" dirty="0" smtClean="0"/>
              <a:t> of the Brevera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A93F5-2151-8143-AA86-F6DF43E1E9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7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en-US" sz="120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several benefits with this integrated solution.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the workflow is greatly improved:  imagine having the ability to capture tissue cores and image immediately.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technologist would not have to take the specimens to another room to image the cores and then report back with the image results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 a few minutes, verification of the sampling would be available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detailed, real-time information of the tissue samples is viewed from a monitor within seconds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delivers an improved patient experience:  shorter biopsy procedure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BDA5-12F1-CC4D-A512-53DBE740488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06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Transfer breast tissue samples directly to the fully shielded, </a:t>
            </a:r>
            <a:r>
              <a:rPr lang="en-US" dirty="0" err="1" smtClean="0"/>
              <a:t>CorLumina</a:t>
            </a:r>
            <a:r>
              <a:rPr lang="en-US" dirty="0" smtClean="0"/>
              <a:t>® imaging system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Accurately separate and identify samples with a 12-chamber tissue filter to improve core handling </a:t>
            </a:r>
          </a:p>
          <a:p>
            <a:r>
              <a:rPr lang="en-US" dirty="0" smtClean="0"/>
              <a:t>Send tissue from the patient to pathology with little or no manual handling to protect the integrity </a:t>
            </a:r>
            <a:br>
              <a:rPr lang="en-US" dirty="0" smtClean="0"/>
            </a:br>
            <a:r>
              <a:rPr lang="en-US" dirty="0" smtClean="0"/>
              <a:t>of samples </a:t>
            </a:r>
          </a:p>
          <a:p>
            <a:r>
              <a:rPr lang="en-US" dirty="0" smtClean="0"/>
              <a:t>Take advantage PACS integration for advanced image sharing and transfer of patient records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A93F5-2151-8143-AA86-F6DF43E1E9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47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real-time imaging for instant verification, the Brevera® system delivers actionable information to the point of care. So you can make informed clinical decisions with confidence – on the spot.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A93F5-2151-8143-AA86-F6DF43E1E9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49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typical stereotactic breast biopsy has made time consuming</a:t>
            </a:r>
            <a:r>
              <a:rPr lang="en-US" baseline="0" dirty="0" smtClean="0"/>
              <a:t> steps.</a:t>
            </a:r>
          </a:p>
          <a:p>
            <a:r>
              <a:rPr lang="en-US" b="1" baseline="0" dirty="0" smtClean="0"/>
              <a:t>Left click to display Brevera biopsy steps.</a:t>
            </a:r>
            <a:endParaRPr lang="en-US" b="1" dirty="0" smtClean="0"/>
          </a:p>
          <a:p>
            <a:r>
              <a:rPr lang="en-US" dirty="0" smtClean="0"/>
              <a:t>The Brevera system is designed to remove unnecessary steps to streamline and shorten procedure times by an average of 5-10 minutes.*</a:t>
            </a:r>
          </a:p>
          <a:p>
            <a:endParaRPr lang="en-US" dirty="0" smtClean="0"/>
          </a:p>
          <a:p>
            <a:r>
              <a:rPr lang="en-US" dirty="0" smtClean="0"/>
              <a:t>*2015 Kadence International survey of 200 healthcare professionals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A93F5-2151-8143-AA86-F6DF43E1E9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7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Brevera® biopsy device puts the control in your hands </a:t>
            </a:r>
          </a:p>
          <a:p>
            <a:r>
              <a:rPr lang="en-US" dirty="0" smtClean="0"/>
              <a:t>A reusable, device driver with disposable needles:</a:t>
            </a:r>
            <a:r>
              <a:rPr lang="en-US" baseline="0" dirty="0" smtClean="0"/>
              <a:t>  </a:t>
            </a:r>
            <a:r>
              <a:rPr lang="en-US" dirty="0" smtClean="0"/>
              <a:t>adds functionality   </a:t>
            </a:r>
          </a:p>
          <a:p>
            <a:endParaRPr lang="en-US" dirty="0" smtClean="0"/>
          </a:p>
          <a:p>
            <a:r>
              <a:rPr lang="en-US" dirty="0" smtClean="0"/>
              <a:t>Remote operation frees the technologist to focus on the patient while giving physicians full control of the procedure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A93F5-2151-8143-AA86-F6DF43E1E9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6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Hologic </a:t>
            </a:r>
            <a:r>
              <a:rPr lang="en-US" dirty="0" smtClean="0"/>
              <a:t>representative will have the technical datasheet available which lists all the specifications for the Brevera</a:t>
            </a:r>
            <a:r>
              <a:rPr lang="en-US" baseline="0" dirty="0" smtClean="0"/>
              <a:t> system.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6BDA5-12F1-CC4D-A512-53DBE74048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7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3336" y="4906331"/>
            <a:ext cx="7772400" cy="806640"/>
          </a:xfrm>
        </p:spPr>
        <p:txBody>
          <a:bodyPr anchor="b"/>
          <a:lstStyle>
            <a:lvl1pPr algn="l">
              <a:defRPr sz="3200" b="1" cap="none">
                <a:solidFill>
                  <a:srgbClr val="131F6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0787" y="5749513"/>
            <a:ext cx="7772400" cy="655100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131F6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5" name="Picture 4" descr="Hologic_Main_Logo_PMS2756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4" t="31694" r="18717" b="31011"/>
          <a:stretch/>
        </p:blipFill>
        <p:spPr>
          <a:xfrm>
            <a:off x="423336" y="3041481"/>
            <a:ext cx="4669693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6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72" y="1600201"/>
            <a:ext cx="4154541" cy="452596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700"/>
            </a:lvl1pPr>
            <a:lvl2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700"/>
            </a:lvl2pPr>
            <a:lvl3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500"/>
            </a:lvl3pPr>
            <a:lvl4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3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154541" cy="452596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700"/>
            </a:lvl1pPr>
            <a:lvl2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700"/>
            </a:lvl2pPr>
            <a:lvl3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500"/>
            </a:lvl3pPr>
            <a:lvl4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3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09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758775" y="1597152"/>
            <a:ext cx="5048250" cy="4597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350763" y="1600201"/>
            <a:ext cx="3315588" cy="46893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30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955" y="1631759"/>
            <a:ext cx="1827212" cy="30906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560775" y="1631759"/>
            <a:ext cx="1828800" cy="30906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770184" y="1631759"/>
            <a:ext cx="1827155" cy="30906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977945" y="1631759"/>
            <a:ext cx="1823862" cy="30906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50763" y="4871155"/>
            <a:ext cx="1829405" cy="1441001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600"/>
              </a:spcBef>
              <a:defRPr sz="170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defRPr sz="15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2560775" y="4868334"/>
            <a:ext cx="1828800" cy="1441001"/>
          </a:xfr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lang="en-US" sz="1700" baseline="0" dirty="0" smtClean="0"/>
            </a:lvl1pPr>
            <a:lvl2pPr>
              <a:lnSpc>
                <a:spcPct val="90000"/>
              </a:lnSpc>
              <a:defRPr lang="en-US" sz="1500" dirty="0" smtClean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769556" y="4868334"/>
            <a:ext cx="1827388" cy="1441001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700" dirty="0" smtClean="0"/>
            </a:lvl1pPr>
            <a:lvl2pPr>
              <a:defRPr lang="en-US" sz="1500" dirty="0" smtClean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6977946" y="4868333"/>
            <a:ext cx="1824567" cy="1441001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700" dirty="0" smtClean="0"/>
            </a:lvl1pPr>
            <a:lvl2pPr>
              <a:defRPr lang="en-US" sz="1500" dirty="0" smtClean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50763" y="274639"/>
            <a:ext cx="8454571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71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ttom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0763" y="5226244"/>
            <a:ext cx="8454571" cy="1023696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50762" y="762001"/>
            <a:ext cx="8448524" cy="423333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04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292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907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305E-DC75-5144-A525-8E0F6FE75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Slide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3336" y="4906331"/>
            <a:ext cx="7772400" cy="806640"/>
          </a:xfrm>
        </p:spPr>
        <p:txBody>
          <a:bodyPr anchor="b"/>
          <a:lstStyle>
            <a:lvl1pPr algn="l">
              <a:defRPr sz="3200" b="1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0787" y="5749513"/>
            <a:ext cx="7772400" cy="655100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 descr="Hologic_Main_Logo_Whit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50" t="34911" r="19196" b="34646"/>
          <a:stretch/>
        </p:blipFill>
        <p:spPr>
          <a:xfrm>
            <a:off x="455900" y="3187522"/>
            <a:ext cx="4598051" cy="14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0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rgbClr val="FFFFFF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6" name="Picture 5" descr="Hologic_Main_Logo_White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50" t="34911" r="19196" b="34646"/>
          <a:stretch/>
        </p:blipFill>
        <p:spPr>
          <a:xfrm>
            <a:off x="455900" y="3187522"/>
            <a:ext cx="4598051" cy="144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35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2"/>
            <a:ext cx="6862618" cy="1028095"/>
          </a:xfrm>
        </p:spPr>
        <p:txBody>
          <a:bodyPr anchor="b"/>
          <a:lstStyle>
            <a:lvl1pPr>
              <a:defRPr sz="31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43906"/>
            <a:ext cx="6862618" cy="1155095"/>
          </a:xfrm>
        </p:spPr>
        <p:txBody>
          <a:bodyPr/>
          <a:lstStyle>
            <a:lvl1pPr>
              <a:lnSpc>
                <a:spcPts val="2500"/>
              </a:lnSpc>
              <a:spcBef>
                <a:spcPts val="1000"/>
              </a:spcBef>
              <a:defRPr sz="2100">
                <a:solidFill>
                  <a:srgbClr val="FFFFFF"/>
                </a:solidFill>
                <a:latin typeface="Arial"/>
              </a:defRPr>
            </a:lvl1pPr>
            <a:lvl2pPr marL="365760" indent="-182880">
              <a:lnSpc>
                <a:spcPts val="2500"/>
              </a:lnSpc>
              <a:spcBef>
                <a:spcPts val="800"/>
              </a:spcBef>
              <a:buFont typeface="Arial"/>
              <a:buChar char="•"/>
              <a:defRPr lang="en-US" sz="1700" kern="1200" dirty="0" smtClean="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365760" lvl="1" indent="-182880" algn="l" defTabSz="457200" rtl="0" eaLnBrk="1" latinLnBrk="0" hangingPunct="1">
              <a:lnSpc>
                <a:spcPct val="95000"/>
              </a:lnSpc>
              <a:spcBef>
                <a:spcPts val="200"/>
              </a:spcBef>
              <a:spcAft>
                <a:spcPts val="400"/>
              </a:spcAft>
              <a:buFont typeface="Arial"/>
              <a:buChar char="•"/>
            </a:pPr>
            <a:r>
              <a:rPr lang="en-US" dirty="0" smtClean="0"/>
              <a:t>Second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774546" y="6495693"/>
            <a:ext cx="0" cy="361759"/>
          </a:xfrm>
          <a:prstGeom prst="line">
            <a:avLst/>
          </a:prstGeom>
          <a:ln w="9525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rgbClr val="FFFFFF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0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600406" y="0"/>
            <a:ext cx="5543594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0880" y="3751835"/>
            <a:ext cx="3069517" cy="1631191"/>
          </a:xfrm>
        </p:spPr>
        <p:txBody>
          <a:bodyPr anchor="b"/>
          <a:lstStyle>
            <a:lvl1pPr algn="l">
              <a:spcBef>
                <a:spcPts val="0"/>
              </a:spcBef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1759" y="5507606"/>
            <a:ext cx="3071090" cy="110308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500" b="0">
                <a:solidFill>
                  <a:srgbClr val="131F6B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8" name="Picture 27" descr="main_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15" y="433026"/>
            <a:ext cx="2511952" cy="860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99" y="-12091"/>
            <a:ext cx="4405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36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15066585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7" t="15" r="10505" b="15"/>
          <a:stretch/>
        </p:blipFill>
        <p:spPr>
          <a:xfrm>
            <a:off x="-1" y="0"/>
            <a:ext cx="9144001" cy="684082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8329" y="3511297"/>
            <a:ext cx="4102705" cy="2259391"/>
          </a:xfrm>
        </p:spPr>
        <p:txBody>
          <a:bodyPr anchor="b" anchorCtr="0"/>
          <a:lstStyle>
            <a:lvl1pPr>
              <a:lnSpc>
                <a:spcPts val="2800"/>
              </a:lnSpc>
              <a:spcBef>
                <a:spcPts val="1000"/>
              </a:spcBef>
              <a:defRPr sz="2100">
                <a:solidFill>
                  <a:schemeClr val="tx1"/>
                </a:solidFill>
                <a:latin typeface="Arial"/>
              </a:defRPr>
            </a:lvl1pPr>
            <a:lvl2pPr marL="0" indent="0">
              <a:lnSpc>
                <a:spcPts val="2100"/>
              </a:lnSpc>
              <a:spcBef>
                <a:spcPts val="800"/>
              </a:spcBef>
              <a:buFont typeface="Arial"/>
              <a:buNone/>
              <a:defRPr sz="1500">
                <a:solidFill>
                  <a:schemeClr val="tx1"/>
                </a:solidFill>
                <a:latin typeface="Arial"/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774546" y="6495693"/>
            <a:ext cx="0" cy="361759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7764703" y="6495693"/>
            <a:ext cx="0" cy="361759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/>
          <p:cNvSpPr txBox="1">
            <a:spLocks/>
          </p:cNvSpPr>
          <p:nvPr userDrawn="1"/>
        </p:nvSpPr>
        <p:spPr>
          <a:xfrm>
            <a:off x="5495638" y="6473663"/>
            <a:ext cx="2101273" cy="361759"/>
          </a:xfrm>
          <a:prstGeom prst="rect">
            <a:avLst/>
          </a:prstGeom>
        </p:spPr>
        <p:txBody>
          <a:bodyPr anchor="ctr"/>
          <a:lstStyle>
            <a:lvl1pPr marL="0" indent="0" algn="r" defTabSz="457200" rtl="0" eaLnBrk="1" latinLnBrk="0" hangingPunct="1">
              <a:spcBef>
                <a:spcPts val="1600"/>
              </a:spcBef>
              <a:buFont typeface="Arial"/>
              <a:buNone/>
              <a:defRPr sz="800"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65760" indent="-182880" algn="l" defTabSz="457200" rtl="0" eaLnBrk="1" latinLnBrk="0" hangingPunct="1">
              <a:lnSpc>
                <a:spcPts val="2500"/>
              </a:lnSpc>
              <a:spcBef>
                <a:spcPts val="8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594360" indent="-182880" algn="l" defTabSz="457200" rtl="0" eaLnBrk="1" latinLnBrk="0" hangingPunct="1">
              <a:lnSpc>
                <a:spcPts val="2100"/>
              </a:lnSpc>
              <a:spcBef>
                <a:spcPts val="6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822960" indent="-182880" algn="l" defTabSz="457200" rtl="0" eaLnBrk="1" latinLnBrk="0" hangingPunct="1">
              <a:lnSpc>
                <a:spcPts val="2100"/>
              </a:lnSpc>
              <a:spcBef>
                <a:spcPts val="6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Insert Presentation Title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350762" y="6393509"/>
            <a:ext cx="5896908" cy="411040"/>
          </a:xfrm>
          <a:prstGeom prst="rect">
            <a:avLst/>
          </a:prstGeom>
        </p:spPr>
        <p:txBody>
          <a:bodyPr lIns="0" anchor="b"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800" b="1" i="0" u="none" strike="noStrike" kern="1200" cap="none" baseline="0" smtClean="0">
                <a:solidFill>
                  <a:srgbClr val="FFFFFF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800" dirty="0" smtClean="0">
                <a:solidFill>
                  <a:schemeClr val="tx1"/>
                </a:solidFill>
              </a:rPr>
              <a:t>HOLOGIC DISCLAIMER</a:t>
            </a:r>
            <a:r>
              <a:rPr lang="en-US" sz="800" baseline="0" dirty="0" smtClean="0">
                <a:solidFill>
                  <a:schemeClr val="tx1"/>
                </a:solidFill>
              </a:rPr>
              <a:t> INFORMATION GOES HERE</a:t>
            </a:r>
            <a:r>
              <a:rPr lang="en-US" sz="800" dirty="0" smtClean="0">
                <a:solidFill>
                  <a:schemeClr val="tx1"/>
                </a:solidFill>
              </a:rPr>
              <a:t>. INTERNAL USE ONLY.</a:t>
            </a:r>
            <a:br>
              <a:rPr lang="en-US" sz="800" dirty="0" smtClean="0">
                <a:solidFill>
                  <a:schemeClr val="tx1"/>
                </a:solidFill>
              </a:rPr>
            </a:br>
            <a:r>
              <a:rPr lang="en-US" sz="800" b="0" dirty="0" smtClean="0">
                <a:solidFill>
                  <a:schemeClr val="tx1"/>
                </a:solidFill>
              </a:rPr>
              <a:t>PRE-000000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rgbClr val="FFFFFF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14" name="Picture 13" descr="main_logo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0894" y="6569008"/>
            <a:ext cx="695106" cy="1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69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O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4698" y="3508902"/>
            <a:ext cx="4102705" cy="2259391"/>
          </a:xfrm>
        </p:spPr>
        <p:txBody>
          <a:bodyPr anchor="b" anchorCtr="0"/>
          <a:lstStyle>
            <a:lvl1pPr>
              <a:lnSpc>
                <a:spcPts val="2800"/>
              </a:lnSpc>
              <a:spcBef>
                <a:spcPts val="1000"/>
              </a:spcBef>
              <a:defRPr sz="2100">
                <a:solidFill>
                  <a:schemeClr val="tx1"/>
                </a:solidFill>
                <a:latin typeface="Arial"/>
              </a:defRPr>
            </a:lvl1pPr>
            <a:lvl2pPr marL="0" indent="0">
              <a:lnSpc>
                <a:spcPts val="2100"/>
              </a:lnSpc>
              <a:spcBef>
                <a:spcPts val="800"/>
              </a:spcBef>
              <a:buFont typeface="Arial"/>
              <a:buNone/>
              <a:defRPr sz="1500">
                <a:solidFill>
                  <a:schemeClr val="tx1"/>
                </a:solidFill>
                <a:latin typeface="Arial"/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rgbClr val="FFFFFF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119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2"/>
            <a:ext cx="6862618" cy="102809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43906"/>
            <a:ext cx="6862618" cy="1155095"/>
          </a:xfrm>
        </p:spPr>
        <p:txBody>
          <a:bodyPr/>
          <a:lstStyle>
            <a:lvl1pPr>
              <a:lnSpc>
                <a:spcPct val="95000"/>
              </a:lnSpc>
              <a:spcBef>
                <a:spcPts val="200"/>
              </a:spcBef>
              <a:defRPr sz="2100">
                <a:solidFill>
                  <a:srgbClr val="FFFFFF"/>
                </a:solidFill>
                <a:latin typeface="Arial"/>
              </a:defRPr>
            </a:lvl1pPr>
            <a:lvl2pPr marL="365760" indent="-182880">
              <a:lnSpc>
                <a:spcPct val="95000"/>
              </a:lnSpc>
              <a:spcBef>
                <a:spcPts val="200"/>
              </a:spcBef>
              <a:buFont typeface="Arial"/>
              <a:buChar char="•"/>
              <a:defRPr sz="1700">
                <a:solidFill>
                  <a:srgbClr val="FFFFFF"/>
                </a:solidFill>
                <a:latin typeface="Arial"/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774546" y="6495693"/>
            <a:ext cx="0" cy="361759"/>
          </a:xfrm>
          <a:prstGeom prst="line">
            <a:avLst/>
          </a:prstGeom>
          <a:ln w="9525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rgbClr val="FFFFFF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65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762" y="1597152"/>
            <a:ext cx="8448524" cy="445104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rgbClr val="FFFFFF"/>
                </a:solidFill>
              </a:defRPr>
            </a:lvl1pPr>
            <a:lvl2pPr>
              <a:defRPr lang="en-US" dirty="0" smtClean="0">
                <a:solidFill>
                  <a:srgbClr val="FFFFFF"/>
                </a:solidFill>
              </a:defRPr>
            </a:lvl2pPr>
            <a:lvl3pPr>
              <a:defRPr lang="en-US" dirty="0" smtClean="0">
                <a:solidFill>
                  <a:srgbClr val="FFFFFF"/>
                </a:solidFill>
              </a:defRPr>
            </a:lvl3pPr>
            <a:lvl4pPr>
              <a:defRPr lang="en-US" dirty="0" smtClean="0">
                <a:solidFill>
                  <a:srgbClr val="FFFFFF"/>
                </a:solidFill>
              </a:defRPr>
            </a:lvl4pPr>
            <a:lvl5pPr>
              <a:defRPr lang="en-US" dirty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774546" y="6495693"/>
            <a:ext cx="0" cy="361759"/>
          </a:xfrm>
          <a:prstGeom prst="line">
            <a:avLst/>
          </a:prstGeom>
          <a:ln w="9525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rgbClr val="FFFFFF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14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0762" y="1597152"/>
            <a:ext cx="8448524" cy="4451048"/>
          </a:xfrm>
        </p:spPr>
        <p:txBody>
          <a:bodyPr vert="horz" lIns="0" tIns="0" rIns="0" bIns="0" rtlCol="0">
            <a:noAutofit/>
          </a:bodyPr>
          <a:lstStyle>
            <a:lvl1pPr marL="169863" indent="-169863">
              <a:lnSpc>
                <a:spcPct val="90000"/>
              </a:lnSpc>
              <a:spcBef>
                <a:spcPts val="200"/>
              </a:spcBef>
              <a:buFont typeface="Arial"/>
              <a:buChar char="•"/>
              <a:defRPr lang="en-US" sz="1700" b="0" dirty="0" smtClean="0">
                <a:solidFill>
                  <a:srgbClr val="FFFFFF"/>
                </a:solidFill>
              </a:defRPr>
            </a:lvl1pPr>
            <a:lvl2pPr marL="169863" indent="-169863">
              <a:lnSpc>
                <a:spcPct val="90000"/>
              </a:lnSpc>
              <a:spcBef>
                <a:spcPts val="200"/>
              </a:spcBef>
              <a:buFont typeface="Arial"/>
              <a:buChar char="•"/>
              <a:defRPr lang="en-US" sz="1700" dirty="0" smtClean="0">
                <a:solidFill>
                  <a:srgbClr val="FFFFFF"/>
                </a:solidFill>
              </a:defRPr>
            </a:lvl2pPr>
            <a:lvl3pPr marL="169863" indent="-169863">
              <a:lnSpc>
                <a:spcPct val="90000"/>
              </a:lnSpc>
              <a:spcBef>
                <a:spcPts val="200"/>
              </a:spcBef>
              <a:defRPr lang="en-US" sz="1700" dirty="0" smtClean="0">
                <a:solidFill>
                  <a:srgbClr val="FFFFFF"/>
                </a:solidFill>
              </a:defRPr>
            </a:lvl3pPr>
            <a:lvl4pPr marL="398463" indent="-228600">
              <a:lnSpc>
                <a:spcPct val="90000"/>
              </a:lnSpc>
              <a:spcBef>
                <a:spcPts val="200"/>
              </a:spcBef>
              <a:defRPr lang="en-US" sz="1500" dirty="0" smtClean="0">
                <a:solidFill>
                  <a:srgbClr val="FFFFFF"/>
                </a:solidFill>
              </a:defRPr>
            </a:lvl4pPr>
            <a:lvl5pPr marL="576263" indent="-177800">
              <a:lnSpc>
                <a:spcPct val="90000"/>
              </a:lnSpc>
              <a:spcBef>
                <a:spcPts val="200"/>
              </a:spcBef>
              <a:defRPr lang="en-US" sz="1300" dirty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774546" y="6495693"/>
            <a:ext cx="0" cy="361759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rgbClr val="FFFFFF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39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472" y="1600201"/>
            <a:ext cx="4154541" cy="452596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700"/>
            </a:lvl1pPr>
            <a:lvl2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700"/>
            </a:lvl2pPr>
            <a:lvl3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500"/>
            </a:lvl3pPr>
            <a:lvl4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3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154541" cy="4525963"/>
          </a:xfrm>
        </p:spPr>
        <p:txBody>
          <a:bodyPr/>
          <a:lstStyle>
            <a:lvl1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700"/>
            </a:lvl1pPr>
            <a:lvl2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700"/>
            </a:lvl2pPr>
            <a:lvl3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500"/>
            </a:lvl3pPr>
            <a:lvl4pPr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defRPr sz="13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rgbClr val="FFFFFF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07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fld id="{6453F95C-7FA8-E048-BEDD-3F6B988228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758775" y="1597152"/>
            <a:ext cx="5048250" cy="4597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350763" y="1600201"/>
            <a:ext cx="3315588" cy="4606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7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9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955" y="1677941"/>
            <a:ext cx="1827212" cy="3088792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562577" y="1677941"/>
            <a:ext cx="1828800" cy="3088792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768381" y="1677941"/>
            <a:ext cx="1827155" cy="3088792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977945" y="1677941"/>
            <a:ext cx="1823862" cy="3088792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50763" y="4871157"/>
            <a:ext cx="1829405" cy="145639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700" dirty="0" smtClean="0">
                <a:solidFill>
                  <a:srgbClr val="FFFFFF"/>
                </a:solidFill>
              </a:defRPr>
            </a:lvl1pPr>
            <a:lvl2pPr>
              <a:defRPr lang="en-US" sz="1500" dirty="0" smtClean="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2562577" y="4868334"/>
            <a:ext cx="1828800" cy="145639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700" dirty="0" smtClean="0">
                <a:solidFill>
                  <a:srgbClr val="FFFFFF"/>
                </a:solidFill>
              </a:defRPr>
            </a:lvl1pPr>
            <a:lvl2pPr>
              <a:defRPr lang="en-US" sz="1500" dirty="0" smtClean="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769556" y="4868334"/>
            <a:ext cx="1827388" cy="145639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700" dirty="0" smtClean="0">
                <a:solidFill>
                  <a:srgbClr val="FFFFFF"/>
                </a:solidFill>
              </a:defRPr>
            </a:lvl1pPr>
            <a:lvl2pPr>
              <a:defRPr lang="en-US" sz="1500" dirty="0" smtClean="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6977946" y="4868333"/>
            <a:ext cx="1824567" cy="1456396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700" dirty="0" smtClean="0">
                <a:solidFill>
                  <a:srgbClr val="FFFFFF"/>
                </a:solidFill>
              </a:defRPr>
            </a:lvl1pPr>
            <a:lvl2pPr>
              <a:defRPr lang="en-US" sz="1500" dirty="0" smtClean="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50763" y="274639"/>
            <a:ext cx="8454571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rgbClr val="FFFFFF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191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ottom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0763" y="5226244"/>
            <a:ext cx="8454571" cy="1023696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50762" y="762001"/>
            <a:ext cx="8448524" cy="423333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rgbClr val="FFFFFF"/>
                </a:solidFill>
              </a:defRPr>
            </a:lvl1pPr>
            <a:lvl2pPr>
              <a:defRPr lang="en-US" dirty="0" smtClean="0">
                <a:solidFill>
                  <a:srgbClr val="FFFFFF"/>
                </a:solidFill>
              </a:defRPr>
            </a:lvl2pPr>
            <a:lvl3pPr>
              <a:defRPr lang="en-US" dirty="0" smtClean="0">
                <a:solidFill>
                  <a:srgbClr val="FFFFFF"/>
                </a:solidFill>
              </a:defRPr>
            </a:lvl3pPr>
            <a:lvl4pPr>
              <a:defRPr lang="en-US" dirty="0" smtClean="0">
                <a:solidFill>
                  <a:srgbClr val="FFFFFF"/>
                </a:solidFill>
              </a:defRPr>
            </a:lvl4pPr>
            <a:lvl5pPr>
              <a:defRPr lang="en-US" dirty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rgbClr val="FFFFFF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149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774546" y="6495693"/>
            <a:ext cx="0" cy="361759"/>
          </a:xfrm>
          <a:prstGeom prst="line">
            <a:avLst/>
          </a:prstGeom>
          <a:ln w="9525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rgbClr val="FFFFFF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5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6" name="Picture 5" descr="Hologic_Main_Logo_PMS2756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64" t="31694" r="18717" b="31011"/>
          <a:stretch/>
        </p:blipFill>
        <p:spPr>
          <a:xfrm>
            <a:off x="423336" y="3041481"/>
            <a:ext cx="4669693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19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rgbClr val="FFFFFF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59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305E-DC75-5144-A525-8E0F6FE75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3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48304" y="0"/>
            <a:ext cx="5595697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0" y="0"/>
            <a:ext cx="7311890" cy="6858000"/>
            <a:chOff x="0" y="0"/>
            <a:chExt cx="7311890" cy="6858000"/>
          </a:xfrm>
          <a:solidFill>
            <a:schemeClr val="tx2"/>
          </a:solidFill>
        </p:grpSpPr>
        <p:sp>
          <p:nvSpPr>
            <p:cNvPr id="39" name="Rectangle 38"/>
            <p:cNvSpPr/>
            <p:nvPr userDrawn="1"/>
          </p:nvSpPr>
          <p:spPr>
            <a:xfrm>
              <a:off x="0" y="0"/>
              <a:ext cx="3620564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40" name="Group 39"/>
            <p:cNvGrpSpPr/>
            <p:nvPr userDrawn="1"/>
          </p:nvGrpSpPr>
          <p:grpSpPr>
            <a:xfrm>
              <a:off x="3635315" y="0"/>
              <a:ext cx="3676575" cy="6858000"/>
              <a:chOff x="3635315" y="0"/>
              <a:chExt cx="3676575" cy="6858000"/>
            </a:xfrm>
            <a:grpFill/>
          </p:grpSpPr>
          <p:sp>
            <p:nvSpPr>
              <p:cNvPr id="41" name="Rectangle 40"/>
              <p:cNvSpPr/>
              <p:nvPr userDrawn="1"/>
            </p:nvSpPr>
            <p:spPr>
              <a:xfrm>
                <a:off x="3635315" y="0"/>
                <a:ext cx="187709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2" name="Rectangle 41"/>
              <p:cNvSpPr/>
              <p:nvPr userDrawn="1"/>
            </p:nvSpPr>
            <p:spPr>
              <a:xfrm>
                <a:off x="6493703" y="0"/>
                <a:ext cx="51131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3" name="Straight Connector 42"/>
              <p:cNvCxnSpPr/>
              <p:nvPr userDrawn="1"/>
            </p:nvCxnSpPr>
            <p:spPr>
              <a:xfrm>
                <a:off x="7117450" y="0"/>
                <a:ext cx="0" cy="6858000"/>
              </a:xfrm>
              <a:prstGeom prst="line">
                <a:avLst/>
              </a:prstGeom>
              <a:grpFill/>
              <a:ln w="19050" cmpd="sng">
                <a:solidFill>
                  <a:srgbClr val="13145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 userDrawn="1"/>
            </p:nvCxnSpPr>
            <p:spPr>
              <a:xfrm>
                <a:off x="7311890" y="0"/>
                <a:ext cx="0" cy="6858000"/>
              </a:xfrm>
              <a:prstGeom prst="line">
                <a:avLst/>
              </a:prstGeom>
              <a:grpFill/>
              <a:ln w="6350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/>
              <p:cNvSpPr/>
              <p:nvPr userDrawn="1"/>
            </p:nvSpPr>
            <p:spPr>
              <a:xfrm>
                <a:off x="3846330" y="0"/>
                <a:ext cx="165567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6" name="Rectangle 45"/>
              <p:cNvSpPr/>
              <p:nvPr userDrawn="1"/>
            </p:nvSpPr>
            <p:spPr>
              <a:xfrm>
                <a:off x="4044320" y="0"/>
                <a:ext cx="165567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7" name="Rectangle 46"/>
              <p:cNvSpPr/>
              <p:nvPr userDrawn="1"/>
            </p:nvSpPr>
            <p:spPr>
              <a:xfrm>
                <a:off x="4255337" y="0"/>
                <a:ext cx="160356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8" name="Rectangle 47"/>
              <p:cNvSpPr/>
              <p:nvPr userDrawn="1"/>
            </p:nvSpPr>
            <p:spPr>
              <a:xfrm>
                <a:off x="4453327" y="0"/>
                <a:ext cx="151238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49" name="Rectangle 48"/>
              <p:cNvSpPr/>
              <p:nvPr userDrawn="1"/>
            </p:nvSpPr>
            <p:spPr>
              <a:xfrm>
                <a:off x="4664342" y="0"/>
                <a:ext cx="135607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0" name="Rectangle 49"/>
              <p:cNvSpPr/>
              <p:nvPr userDrawn="1"/>
            </p:nvSpPr>
            <p:spPr>
              <a:xfrm>
                <a:off x="4855819" y="0"/>
                <a:ext cx="135607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1" name="Rectangle 50"/>
              <p:cNvSpPr/>
              <p:nvPr userDrawn="1"/>
            </p:nvSpPr>
            <p:spPr>
              <a:xfrm>
                <a:off x="5066835" y="0"/>
                <a:ext cx="123884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2" name="Rectangle 51"/>
              <p:cNvSpPr/>
              <p:nvPr userDrawn="1"/>
            </p:nvSpPr>
            <p:spPr>
              <a:xfrm>
                <a:off x="5271338" y="0"/>
                <a:ext cx="114765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3" name="Rectangle 52"/>
              <p:cNvSpPr/>
              <p:nvPr userDrawn="1"/>
            </p:nvSpPr>
            <p:spPr>
              <a:xfrm>
                <a:off x="5475841" y="0"/>
                <a:ext cx="105646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4" name="Rectangle 53"/>
              <p:cNvSpPr/>
              <p:nvPr userDrawn="1"/>
            </p:nvSpPr>
            <p:spPr>
              <a:xfrm>
                <a:off x="5673830" y="0"/>
                <a:ext cx="96529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5" name="Rectangle 54"/>
              <p:cNvSpPr/>
              <p:nvPr userDrawn="1"/>
            </p:nvSpPr>
            <p:spPr>
              <a:xfrm>
                <a:off x="5884845" y="0"/>
                <a:ext cx="87411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6" name="Rectangle 55"/>
              <p:cNvSpPr/>
              <p:nvPr userDrawn="1"/>
            </p:nvSpPr>
            <p:spPr>
              <a:xfrm>
                <a:off x="6082835" y="0"/>
                <a:ext cx="78293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7" name="Rectangle 56"/>
              <p:cNvSpPr/>
              <p:nvPr userDrawn="1"/>
            </p:nvSpPr>
            <p:spPr>
              <a:xfrm>
                <a:off x="6293851" y="0"/>
                <a:ext cx="69175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8" name="Rectangle 57"/>
              <p:cNvSpPr/>
              <p:nvPr userDrawn="1"/>
            </p:nvSpPr>
            <p:spPr>
              <a:xfrm>
                <a:off x="6700529" y="0"/>
                <a:ext cx="46483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9" name="Rectangle 58"/>
              <p:cNvSpPr/>
              <p:nvPr userDrawn="1"/>
            </p:nvSpPr>
            <p:spPr>
              <a:xfrm>
                <a:off x="6897785" y="0"/>
                <a:ext cx="34923" cy="6858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3" y="5110286"/>
            <a:ext cx="3105176" cy="1402597"/>
          </a:xfrm>
        </p:spPr>
        <p:txBody>
          <a:bodyPr anchor="t"/>
          <a:lstStyle>
            <a:lvl1pPr algn="l">
              <a:defRPr sz="3100" b="1" cap="none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4061" y="2306638"/>
            <a:ext cx="3156608" cy="2803648"/>
          </a:xfrm>
        </p:spPr>
        <p:txBody>
          <a:bodyPr vert="horz" wrap="none" lIns="0" tIns="0" rIns="0" bIns="0" rtlCol="0" anchor="t">
            <a:normAutofit/>
          </a:bodyPr>
          <a:lstStyle>
            <a:lvl1pPr>
              <a:defRPr lang="en-US" sz="20000" i="0" dirty="0" smtClean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>
              <a:lnSpc>
                <a:spcPts val="18000"/>
              </a:lnSpc>
              <a:spcBef>
                <a:spcPts val="0"/>
              </a:spcBef>
            </a:pPr>
            <a:r>
              <a:rPr lang="en-US" dirty="0" smtClean="0"/>
              <a:t>#</a:t>
            </a: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50762" y="5110286"/>
            <a:ext cx="4114800" cy="1402597"/>
          </a:xfrm>
        </p:spPr>
        <p:txBody>
          <a:bodyPr anchor="t"/>
          <a:lstStyle>
            <a:lvl1pPr algn="l">
              <a:defRPr sz="3100" b="1" cap="none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354062" y="2306638"/>
            <a:ext cx="3101879" cy="2690394"/>
          </a:xfrm>
        </p:spPr>
        <p:txBody>
          <a:bodyPr vert="horz" wrap="none" lIns="0" tIns="0" rIns="0" bIns="0" rtlCol="0" anchor="t">
            <a:normAutofit/>
          </a:bodyPr>
          <a:lstStyle>
            <a:lvl1pPr>
              <a:defRPr lang="en-US" sz="20000" i="0" dirty="0" smtClean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>
              <a:lnSpc>
                <a:spcPts val="18000"/>
              </a:lnSpc>
              <a:spcBef>
                <a:spcPts val="0"/>
              </a:spcBef>
            </a:pPr>
            <a:r>
              <a:rPr lang="en-US" dirty="0" smtClean="0"/>
              <a:t>#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bg1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4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r="7222" b="7726"/>
          <a:stretch/>
        </p:blipFill>
        <p:spPr bwMode="auto">
          <a:xfrm>
            <a:off x="0" y="-548"/>
            <a:ext cx="9144000" cy="608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8329" y="3511297"/>
            <a:ext cx="4102705" cy="2259391"/>
          </a:xfrm>
        </p:spPr>
        <p:txBody>
          <a:bodyPr anchor="b" anchorCtr="0"/>
          <a:lstStyle>
            <a:lvl1pPr>
              <a:lnSpc>
                <a:spcPts val="2800"/>
              </a:lnSpc>
              <a:spcBef>
                <a:spcPts val="1000"/>
              </a:spcBef>
              <a:defRPr sz="2100">
                <a:solidFill>
                  <a:schemeClr val="tx2"/>
                </a:solidFill>
                <a:latin typeface="Arial"/>
              </a:defRPr>
            </a:lvl1pPr>
            <a:lvl2pPr marL="0" indent="0">
              <a:lnSpc>
                <a:spcPts val="2100"/>
              </a:lnSpc>
              <a:spcBef>
                <a:spcPts val="800"/>
              </a:spcBef>
              <a:buFont typeface="Arial"/>
              <a:buNone/>
              <a:defRPr sz="1500">
                <a:solidFill>
                  <a:schemeClr val="tx2"/>
                </a:solidFill>
                <a:latin typeface="Arial"/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544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2"/>
            <a:ext cx="6862618" cy="1028095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3543906"/>
            <a:ext cx="6862618" cy="1155095"/>
          </a:xfrm>
        </p:spPr>
        <p:txBody>
          <a:bodyPr/>
          <a:lstStyle>
            <a:lvl1pPr>
              <a:lnSpc>
                <a:spcPct val="95000"/>
              </a:lnSpc>
              <a:spcBef>
                <a:spcPts val="200"/>
              </a:spcBef>
              <a:defRPr sz="2100">
                <a:solidFill>
                  <a:schemeClr val="tx1"/>
                </a:solidFill>
                <a:latin typeface="Arial"/>
              </a:defRPr>
            </a:lvl1pPr>
            <a:lvl2pPr marL="365760" indent="-182880">
              <a:lnSpc>
                <a:spcPct val="95000"/>
              </a:lnSpc>
              <a:spcBef>
                <a:spcPts val="200"/>
              </a:spcBef>
              <a:buFont typeface="Arial"/>
              <a:buChar char="•"/>
              <a:defRPr sz="1700">
                <a:solidFill>
                  <a:schemeClr val="tx1"/>
                </a:solidFill>
                <a:latin typeface="Arial"/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96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0762" y="1597152"/>
            <a:ext cx="8448524" cy="445104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6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350762" y="1597152"/>
            <a:ext cx="8448524" cy="4551349"/>
          </a:xfrm>
        </p:spPr>
        <p:txBody>
          <a:bodyPr vert="horz" lIns="0" tIns="0" rIns="0" bIns="0" rtlCol="0">
            <a:noAutofit/>
          </a:bodyPr>
          <a:lstStyle>
            <a:lvl1pPr marL="169863" indent="-169863">
              <a:lnSpc>
                <a:spcPct val="90000"/>
              </a:lnSpc>
              <a:spcBef>
                <a:spcPts val="200"/>
              </a:spcBef>
              <a:buFont typeface="Arial"/>
              <a:buChar char="•"/>
              <a:defRPr lang="en-US" sz="1700" b="0" dirty="0" smtClean="0"/>
            </a:lvl1pPr>
            <a:lvl2pPr marL="169863" indent="-169863">
              <a:lnSpc>
                <a:spcPct val="90000"/>
              </a:lnSpc>
              <a:spcBef>
                <a:spcPts val="200"/>
              </a:spcBef>
              <a:buFont typeface="Arial"/>
              <a:buChar char="•"/>
              <a:defRPr lang="en-US" sz="1700" dirty="0" smtClean="0"/>
            </a:lvl2pPr>
            <a:lvl3pPr marL="169863" indent="-169863">
              <a:lnSpc>
                <a:spcPct val="90000"/>
              </a:lnSpc>
              <a:spcBef>
                <a:spcPts val="200"/>
              </a:spcBef>
              <a:defRPr lang="en-US" sz="1700" dirty="0" smtClean="0"/>
            </a:lvl3pPr>
            <a:lvl4pPr marL="457200" indent="-228600">
              <a:lnSpc>
                <a:spcPct val="90000"/>
              </a:lnSpc>
              <a:spcBef>
                <a:spcPts val="200"/>
              </a:spcBef>
              <a:defRPr lang="en-US" sz="1500" dirty="0" smtClean="0"/>
            </a:lvl4pPr>
            <a:lvl5pPr marL="685800" indent="-169863">
              <a:lnSpc>
                <a:spcPct val="90000"/>
              </a:lnSpc>
              <a:spcBef>
                <a:spcPts val="200"/>
              </a:spcBef>
              <a:defRPr lang="en-US" sz="1300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  <a:latin typeface="Arial"/>
              </a:defRPr>
            </a:lvl1pPr>
          </a:lstStyle>
          <a:p>
            <a:pPr algn="ctr"/>
            <a:fld id="{6453F95C-7FA8-E048-BEDD-3F6B9882286F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5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763" y="274639"/>
            <a:ext cx="8454571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763" y="1600201"/>
            <a:ext cx="8454571" cy="46893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774546" y="6495693"/>
            <a:ext cx="0" cy="361759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7764703" y="6495693"/>
            <a:ext cx="0" cy="361759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0"/>
          <p:cNvSpPr txBox="1">
            <a:spLocks/>
          </p:cNvSpPr>
          <p:nvPr userDrawn="1"/>
        </p:nvSpPr>
        <p:spPr>
          <a:xfrm>
            <a:off x="5495638" y="6473663"/>
            <a:ext cx="2101273" cy="361759"/>
          </a:xfrm>
          <a:prstGeom prst="rect">
            <a:avLst/>
          </a:prstGeom>
        </p:spPr>
        <p:txBody>
          <a:bodyPr anchor="ctr"/>
          <a:lstStyle>
            <a:lvl1pPr marL="0" indent="0" algn="r" defTabSz="457200" rtl="0" eaLnBrk="1" latinLnBrk="0" hangingPunct="1">
              <a:spcBef>
                <a:spcPts val="1600"/>
              </a:spcBef>
              <a:buFont typeface="Arial"/>
              <a:buNone/>
              <a:defRPr sz="800"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65760" indent="-182880" algn="l" defTabSz="457200" rtl="0" eaLnBrk="1" latinLnBrk="0" hangingPunct="1">
              <a:lnSpc>
                <a:spcPts val="2500"/>
              </a:lnSpc>
              <a:spcBef>
                <a:spcPts val="8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594360" indent="-182880" algn="l" defTabSz="457200" rtl="0" eaLnBrk="1" latinLnBrk="0" hangingPunct="1">
              <a:lnSpc>
                <a:spcPts val="2100"/>
              </a:lnSpc>
              <a:spcBef>
                <a:spcPts val="6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822960" indent="-182880" algn="l" defTabSz="457200" rtl="0" eaLnBrk="1" latinLnBrk="0" hangingPunct="1">
              <a:lnSpc>
                <a:spcPts val="2100"/>
              </a:lnSpc>
              <a:spcBef>
                <a:spcPts val="6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Brevara Module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50763" y="6485419"/>
            <a:ext cx="5896908" cy="263097"/>
          </a:xfrm>
          <a:prstGeom prst="rect">
            <a:avLst/>
          </a:prstGeom>
        </p:spPr>
        <p:txBody>
          <a:bodyPr lIns="0" anchor="b"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800" b="1" i="0" u="none" strike="noStrike" kern="1200" cap="none" baseline="0" smtClean="0">
                <a:solidFill>
                  <a:srgbClr val="FFFFFF"/>
                </a:solidFill>
                <a:latin typeface="Arial"/>
                <a:ea typeface="+mj-ea"/>
                <a:cs typeface="+mj-cs"/>
              </a:defRPr>
            </a:lvl1pPr>
          </a:lstStyle>
          <a:p>
            <a:endParaRPr lang="en-US" sz="800" dirty="0" smtClean="0">
              <a:solidFill>
                <a:srgbClr val="000000"/>
              </a:solidFill>
            </a:endParaRPr>
          </a:p>
          <a:p>
            <a:r>
              <a:rPr lang="en-US" sz="800" dirty="0" smtClean="0">
                <a:solidFill>
                  <a:srgbClr val="000000"/>
                </a:solidFill>
              </a:rPr>
              <a:t>Hologic Proprietary – For Educational Purposes Only – MED-00288 – rev001 – September 2017</a:t>
            </a: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chemeClr val="tx1"/>
                </a:solidFill>
                <a:latin typeface="Arial"/>
              </a:defRPr>
            </a:lvl1pPr>
          </a:lstStyle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12" name="Picture 11" descr="main_logo.png"/>
          <p:cNvPicPr>
            <a:picLocks noChangeAspect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0894" y="6569008"/>
            <a:ext cx="695106" cy="12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0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50" r:id="rId2"/>
    <p:sldLayoutId id="2147483654" r:id="rId3"/>
    <p:sldLayoutId id="2147483651" r:id="rId4"/>
    <p:sldLayoutId id="2147483652" r:id="rId5"/>
    <p:sldLayoutId id="2147483653" r:id="rId6"/>
    <p:sldLayoutId id="2147483662" r:id="rId7"/>
    <p:sldLayoutId id="2147483663" r:id="rId8"/>
    <p:sldLayoutId id="2147483670" r:id="rId9"/>
    <p:sldLayoutId id="2147483688" r:id="rId10"/>
    <p:sldLayoutId id="2147483689" r:id="rId11"/>
    <p:sldLayoutId id="2147483666" r:id="rId12"/>
    <p:sldLayoutId id="2147483664" r:id="rId13"/>
    <p:sldLayoutId id="2147483665" r:id="rId14"/>
    <p:sldLayoutId id="2147483667" r:id="rId15"/>
    <p:sldLayoutId id="2147483697" r:id="rId16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100" b="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Font typeface="Arial"/>
        <a:buNone/>
        <a:defRPr sz="2100" b="1" kern="1200">
          <a:solidFill>
            <a:schemeClr val="tx1"/>
          </a:solidFill>
          <a:latin typeface="Arial"/>
          <a:ea typeface="+mn-ea"/>
          <a:cs typeface="+mn-cs"/>
        </a:defRPr>
      </a:lvl1pPr>
      <a:lvl2pPr marL="0" indent="0" algn="l" defTabSz="4572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+mn-cs"/>
        </a:defRPr>
      </a:lvl2pPr>
      <a:lvl3pPr marL="365760" indent="-182880" algn="l" defTabSz="4572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+mn-cs"/>
        </a:defRPr>
      </a:lvl3pPr>
      <a:lvl4pPr marL="594360" indent="-182880" algn="l" defTabSz="4572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+mn-cs"/>
        </a:defRPr>
      </a:lvl4pPr>
      <a:lvl5pPr marL="822960" indent="-182880" algn="l" defTabSz="4572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Font typeface="Arial"/>
        <a:buChar char="»"/>
        <a:defRPr sz="13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763" y="274639"/>
            <a:ext cx="8454571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763" y="1600201"/>
            <a:ext cx="8454571" cy="46893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781143" y="6475385"/>
            <a:ext cx="362856" cy="3628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z="800" smtClean="0">
                <a:solidFill>
                  <a:srgbClr val="FFFFFF"/>
                </a:solidFill>
                <a:latin typeface="Arial"/>
              </a:defRPr>
            </a:lvl1pPr>
          </a:lstStyle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774546" y="6495693"/>
            <a:ext cx="0" cy="361759"/>
          </a:xfrm>
          <a:prstGeom prst="line">
            <a:avLst/>
          </a:prstGeom>
          <a:ln w="9525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7764703" y="6495693"/>
            <a:ext cx="0" cy="361759"/>
          </a:xfrm>
          <a:prstGeom prst="line">
            <a:avLst/>
          </a:prstGeom>
          <a:ln w="9525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/>
          <p:cNvSpPr txBox="1">
            <a:spLocks/>
          </p:cNvSpPr>
          <p:nvPr userDrawn="1"/>
        </p:nvSpPr>
        <p:spPr>
          <a:xfrm>
            <a:off x="5495638" y="6473663"/>
            <a:ext cx="2101273" cy="361759"/>
          </a:xfrm>
          <a:prstGeom prst="rect">
            <a:avLst/>
          </a:prstGeom>
        </p:spPr>
        <p:txBody>
          <a:bodyPr anchor="ctr"/>
          <a:lstStyle>
            <a:lvl1pPr marL="0" indent="0" algn="r" defTabSz="457200" rtl="0" eaLnBrk="1" latinLnBrk="0" hangingPunct="1">
              <a:spcBef>
                <a:spcPts val="1600"/>
              </a:spcBef>
              <a:buFont typeface="Arial"/>
              <a:buNone/>
              <a:defRPr sz="800" b="1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ts val="2500"/>
              </a:lnSpc>
              <a:spcBef>
                <a:spcPts val="1000"/>
              </a:spcBef>
              <a:buFont typeface="Arial"/>
              <a:buNone/>
              <a:defRPr sz="17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65760" indent="-182880" algn="l" defTabSz="457200" rtl="0" eaLnBrk="1" latinLnBrk="0" hangingPunct="1">
              <a:lnSpc>
                <a:spcPts val="2500"/>
              </a:lnSpc>
              <a:spcBef>
                <a:spcPts val="8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594360" indent="-182880" algn="l" defTabSz="457200" rtl="0" eaLnBrk="1" latinLnBrk="0" hangingPunct="1">
              <a:lnSpc>
                <a:spcPts val="2100"/>
              </a:lnSpc>
              <a:spcBef>
                <a:spcPts val="6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822960" indent="-182880" algn="l" defTabSz="457200" rtl="0" eaLnBrk="1" latinLnBrk="0" hangingPunct="1">
              <a:lnSpc>
                <a:spcPts val="2100"/>
              </a:lnSpc>
              <a:spcBef>
                <a:spcPts val="600"/>
              </a:spcBef>
              <a:buFont typeface="Arial"/>
              <a:buChar char="»"/>
              <a:defRPr sz="13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Brevera</a:t>
            </a:r>
            <a:r>
              <a:rPr lang="en-US" baseline="0" dirty="0" smtClean="0"/>
              <a:t> Module</a:t>
            </a:r>
            <a:endParaRPr lang="en-US" dirty="0" smtClean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350763" y="6544175"/>
            <a:ext cx="5896908" cy="220733"/>
          </a:xfrm>
          <a:prstGeom prst="rect">
            <a:avLst/>
          </a:prstGeom>
        </p:spPr>
        <p:txBody>
          <a:bodyPr lIns="0" anchor="b"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800" b="1" i="0" u="none" strike="noStrike" kern="1200" cap="none" baseline="0" smtClean="0">
                <a:solidFill>
                  <a:srgbClr val="FFFFFF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800" dirty="0" smtClean="0">
                <a:solidFill>
                  <a:schemeClr val="tx1"/>
                </a:solidFill>
              </a:rPr>
              <a:t>Hologic Proprietary – For Educational Purposes Only – MED-00288 – rev001 – September 2017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 descr="main_logo.png"/>
          <p:cNvPicPr>
            <a:picLocks noChangeAspect="1"/>
          </p:cNvPicPr>
          <p:nvPr userDrawn="1"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0894" y="6569008"/>
            <a:ext cx="695106" cy="1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93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87" r:id="rId2"/>
    <p:sldLayoutId id="2147483680" r:id="rId3"/>
    <p:sldLayoutId id="2147483694" r:id="rId4"/>
    <p:sldLayoutId id="2147483693" r:id="rId5"/>
    <p:sldLayoutId id="2147483690" r:id="rId6"/>
    <p:sldLayoutId id="2147483681" r:id="rId7"/>
    <p:sldLayoutId id="2147483682" r:id="rId8"/>
    <p:sldLayoutId id="2147483692" r:id="rId9"/>
    <p:sldLayoutId id="2147483691" r:id="rId10"/>
    <p:sldLayoutId id="2147483685" r:id="rId11"/>
    <p:sldLayoutId id="2147483683" r:id="rId12"/>
    <p:sldLayoutId id="2147483684" r:id="rId13"/>
    <p:sldLayoutId id="2147483686" r:id="rId14"/>
    <p:sldLayoutId id="2147483698" r:id="rId15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100" b="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Font typeface="Arial"/>
        <a:buNone/>
        <a:defRPr sz="2100" b="1" kern="1200">
          <a:solidFill>
            <a:schemeClr val="tx1"/>
          </a:solidFill>
          <a:latin typeface="Arial"/>
          <a:ea typeface="+mn-ea"/>
          <a:cs typeface="+mn-cs"/>
        </a:defRPr>
      </a:lvl1pPr>
      <a:lvl2pPr marL="0" indent="0" algn="l" defTabSz="4572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+mn-cs"/>
        </a:defRPr>
      </a:lvl2pPr>
      <a:lvl3pPr marL="365760" indent="-182880" algn="l" defTabSz="4572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+mn-cs"/>
        </a:defRPr>
      </a:lvl3pPr>
      <a:lvl4pPr marL="594360" indent="-182880" algn="l" defTabSz="4572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+mn-cs"/>
        </a:defRPr>
      </a:lvl4pPr>
      <a:lvl5pPr marL="822960" indent="-182880" algn="l" defTabSz="4572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Font typeface="Arial"/>
        <a:buChar char="»"/>
        <a:defRPr sz="13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5.xml"/><Relationship Id="rId12" Type="http://schemas.openxmlformats.org/officeDocument/2006/relationships/diagramQuickStyle" Target="../diagrams/quickStyl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5.xml"/><Relationship Id="rId11" Type="http://schemas.openxmlformats.org/officeDocument/2006/relationships/diagramLayout" Target="../diagrams/layout6.xml"/><Relationship Id="rId5" Type="http://schemas.openxmlformats.org/officeDocument/2006/relationships/diagramLayout" Target="../diagrams/layout5.xml"/><Relationship Id="rId10" Type="http://schemas.openxmlformats.org/officeDocument/2006/relationships/diagramData" Target="../diagrams/data6.xml"/><Relationship Id="rId4" Type="http://schemas.openxmlformats.org/officeDocument/2006/relationships/diagramData" Target="../diagrams/data5.xml"/><Relationship Id="rId9" Type="http://schemas.openxmlformats.org/officeDocument/2006/relationships/image" Target="../media/image22.png"/><Relationship Id="rId14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60880" y="3751835"/>
            <a:ext cx="4782620" cy="1631191"/>
          </a:xfrm>
        </p:spPr>
        <p:txBody>
          <a:bodyPr/>
          <a:lstStyle/>
          <a:p>
            <a:r>
              <a:rPr lang="en-US" sz="2800" dirty="0">
                <a:solidFill>
                  <a:srgbClr val="131F6B"/>
                </a:solidFill>
              </a:rPr>
              <a:t>Brevera</a:t>
            </a:r>
            <a:r>
              <a:rPr lang="en-US" sz="2800" baseline="30000" dirty="0">
                <a:solidFill>
                  <a:srgbClr val="131F6B"/>
                </a:solidFill>
              </a:rPr>
              <a:t>®</a:t>
            </a:r>
            <a:r>
              <a:rPr lang="en-US" sz="2800" dirty="0">
                <a:solidFill>
                  <a:srgbClr val="131F6B"/>
                </a:solidFill>
              </a:rPr>
              <a:t> Breast Biopsy System with </a:t>
            </a:r>
            <a:r>
              <a:rPr lang="en-US" sz="2800" dirty="0" err="1" smtClean="0">
                <a:solidFill>
                  <a:srgbClr val="131F6B"/>
                </a:solidFill>
              </a:rPr>
              <a:t>CorLumina</a:t>
            </a:r>
            <a:r>
              <a:rPr lang="en-US" sz="2800" baseline="30000" dirty="0" smtClean="0">
                <a:solidFill>
                  <a:srgbClr val="131F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2800" dirty="0" smtClean="0">
                <a:solidFill>
                  <a:srgbClr val="131F6B"/>
                </a:solidFill>
              </a:rPr>
              <a:t> </a:t>
            </a:r>
            <a:r>
              <a:rPr lang="en-US" sz="2800" dirty="0">
                <a:solidFill>
                  <a:srgbClr val="131F6B"/>
                </a:solidFill>
              </a:rPr>
              <a:t>Imaging Technology</a:t>
            </a:r>
            <a:br>
              <a:rPr lang="en-US" sz="2800" dirty="0">
                <a:solidFill>
                  <a:srgbClr val="131F6B"/>
                </a:solidFill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654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2060"/>
                </a:solidFill>
              </a:rPr>
              <a:t>Integrated System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8" y="1870371"/>
            <a:ext cx="8448675" cy="400467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6453F95C-7FA8-E048-BEDD-3F6B9882286F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63" y="28131"/>
            <a:ext cx="8002479" cy="64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logicBrevera_AwardVideo_ScreenUpdate_NoDisclaimer_v01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047" y="975058"/>
            <a:ext cx="8663906" cy="487329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6453F95C-7FA8-E048-BEDD-3F6B9882286F}" type="slidenum">
              <a:rPr lang="en-US" smtClean="0"/>
              <a:pPr algn="ct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2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a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1588" b="17011"/>
          <a:stretch/>
        </p:blipFill>
        <p:spPr>
          <a:xfrm>
            <a:off x="333355" y="196795"/>
            <a:ext cx="8464757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3" y="274639"/>
            <a:ext cx="8454571" cy="80490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1A1B40"/>
                </a:solidFill>
              </a:rPr>
              <a:t>Benefits </a:t>
            </a:r>
            <a:r>
              <a:rPr lang="en-US" b="0" dirty="0" smtClean="0">
                <a:solidFill>
                  <a:srgbClr val="1A1B40"/>
                </a:solidFill>
                <a:latin typeface="Helvetica Light"/>
              </a:rPr>
              <a:t>of an integrated </a:t>
            </a:r>
            <a:r>
              <a:rPr lang="en-US" b="0" dirty="0" smtClean="0">
                <a:solidFill>
                  <a:srgbClr val="1A1B40"/>
                </a:solidFill>
                <a:latin typeface="Helvetica Light"/>
                <a:cs typeface="Helvetica Light"/>
              </a:rPr>
              <a:t>solution</a:t>
            </a:r>
            <a:endParaRPr lang="en-US" b="0" dirty="0">
              <a:solidFill>
                <a:srgbClr val="1A1B40"/>
              </a:solidFill>
              <a:latin typeface="Helvetica Light"/>
              <a:cs typeface="Helvetica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09910" y="2671347"/>
            <a:ext cx="1930703" cy="2560320"/>
            <a:chOff x="600075" y="2745403"/>
            <a:chExt cx="1930703" cy="276666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Rectangle 7"/>
            <p:cNvSpPr/>
            <p:nvPr/>
          </p:nvSpPr>
          <p:spPr>
            <a:xfrm>
              <a:off x="600075" y="2745403"/>
              <a:ext cx="1930703" cy="2766666"/>
            </a:xfrm>
            <a:prstGeom prst="rect">
              <a:avLst/>
            </a:prstGeom>
            <a:solidFill>
              <a:srgbClr val="7C8EBA">
                <a:alpha val="9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600075" y="4348580"/>
              <a:ext cx="1903679" cy="10554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182880" indent="-182880" algn="l" defTabSz="457200" rtl="0" eaLnBrk="1" latinLnBrk="0" hangingPunct="1">
                <a:lnSpc>
                  <a:spcPts val="2400"/>
                </a:lnSpc>
                <a:spcBef>
                  <a:spcPts val="1680"/>
                </a:spcBef>
                <a:buFont typeface="Arial"/>
                <a:buChar char="•"/>
                <a:defRPr sz="1800" b="0" i="0" kern="1200">
                  <a:solidFill>
                    <a:srgbClr val="1E2565"/>
                  </a:solidFill>
                  <a:latin typeface="Helvetica Light"/>
                  <a:ea typeface="+mn-ea"/>
                  <a:cs typeface="Helvetica Light"/>
                </a:defRPr>
              </a:lvl1pPr>
              <a:lvl2pPr marL="457200" indent="-228600" algn="l" defTabSz="457200" rtl="0" eaLnBrk="1" latinLnBrk="0" hangingPunct="1">
                <a:spcBef>
                  <a:spcPts val="1680"/>
                </a:spcBef>
                <a:buFont typeface="Arial"/>
                <a:buChar char="–"/>
                <a:defRPr sz="1800" b="0" i="0" kern="1200">
                  <a:solidFill>
                    <a:srgbClr val="1E2565"/>
                  </a:solidFill>
                  <a:latin typeface="Helvetica Light"/>
                  <a:ea typeface="+mn-ea"/>
                  <a:cs typeface="Helvetica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rgbClr val="1E2565"/>
                  </a:solidFill>
                  <a:latin typeface="Helvetica"/>
                  <a:ea typeface="+mn-ea"/>
                  <a:cs typeface="Helvetica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E2565"/>
                  </a:solidFill>
                  <a:latin typeface="Helvetica"/>
                  <a:ea typeface="+mn-ea"/>
                  <a:cs typeface="Helvetica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E2565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2000"/>
                </a:lnSpc>
                <a:buFont typeface="Arial"/>
                <a:buNone/>
              </a:pPr>
              <a:r>
                <a:rPr lang="en-US" sz="1600" b="1" dirty="0">
                  <a:solidFill>
                    <a:prstClr val="white"/>
                  </a:solidFill>
                  <a:latin typeface="Helvetica"/>
                  <a:cs typeface="Helvetica"/>
                </a:rPr>
                <a:t>Increase </a:t>
              </a:r>
              <a:r>
                <a:rPr lang="en-US" sz="1600" b="1" dirty="0" smtClean="0">
                  <a:solidFill>
                    <a:prstClr val="white"/>
                  </a:solidFill>
                  <a:latin typeface="Helvetica"/>
                  <a:cs typeface="Helvetica"/>
                </a:rPr>
                <a:t>Accuracy*</a:t>
              </a:r>
              <a:endParaRPr lang="en-US" sz="1600" b="1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pic>
          <p:nvPicPr>
            <p:cNvPr id="10" name="Picture 9" descr="eyes.png"/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26" y="3098565"/>
              <a:ext cx="1517571" cy="110880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80004" y="1809320"/>
            <a:ext cx="1930703" cy="2560320"/>
            <a:chOff x="2612309" y="2742938"/>
            <a:chExt cx="1930703" cy="276666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Rectangle 15"/>
            <p:cNvSpPr/>
            <p:nvPr/>
          </p:nvSpPr>
          <p:spPr>
            <a:xfrm>
              <a:off x="2612309" y="2742938"/>
              <a:ext cx="1930703" cy="2766666"/>
            </a:xfrm>
            <a:prstGeom prst="rect">
              <a:avLst/>
            </a:prstGeom>
            <a:solidFill>
              <a:srgbClr val="7C8EBA">
                <a:alpha val="89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2612309" y="4348580"/>
              <a:ext cx="1921328" cy="10554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182880" indent="-182880" algn="l" defTabSz="457200" rtl="0" eaLnBrk="1" latinLnBrk="0" hangingPunct="1">
                <a:lnSpc>
                  <a:spcPts val="2000"/>
                </a:lnSpc>
                <a:spcBef>
                  <a:spcPts val="1680"/>
                </a:spcBef>
                <a:buFont typeface="Arial"/>
                <a:buChar char="•"/>
                <a:defRPr sz="2000" kern="1200">
                  <a:solidFill>
                    <a:srgbClr val="1E2565"/>
                  </a:solidFill>
                  <a:latin typeface="Helvetica"/>
                  <a:ea typeface="+mn-ea"/>
                  <a:cs typeface="Helvetica"/>
                </a:defRPr>
              </a:lvl1pPr>
              <a:lvl2pPr marL="457200" indent="-228600" algn="l" defTabSz="457200" rtl="0" eaLnBrk="1" latinLnBrk="0" hangingPunct="1">
                <a:spcBef>
                  <a:spcPts val="1680"/>
                </a:spcBef>
                <a:buFont typeface="Arial"/>
                <a:buChar char="–"/>
                <a:defRPr sz="1800" kern="1200">
                  <a:solidFill>
                    <a:srgbClr val="1E2565"/>
                  </a:solidFill>
                  <a:latin typeface="Helvetica"/>
                  <a:ea typeface="+mn-ea"/>
                  <a:cs typeface="Helvetica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rgbClr val="1E2565"/>
                  </a:solidFill>
                  <a:latin typeface="Helvetica"/>
                  <a:ea typeface="+mn-ea"/>
                  <a:cs typeface="Helvetica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E2565"/>
                  </a:solidFill>
                  <a:latin typeface="Helvetica"/>
                  <a:ea typeface="+mn-ea"/>
                  <a:cs typeface="Helvetica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E2565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sz="1600" b="1" dirty="0">
                  <a:solidFill>
                    <a:prstClr val="white"/>
                  </a:solidFill>
                </a:rPr>
                <a:t>Enhance </a:t>
              </a:r>
              <a:r>
                <a:rPr lang="en-US" sz="1600" b="1" dirty="0" smtClean="0">
                  <a:solidFill>
                    <a:prstClr val="white"/>
                  </a:solidFill>
                </a:rPr>
                <a:t>workflow*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  <p:pic>
          <p:nvPicPr>
            <p:cNvPr id="18" name="Picture 17" descr="flow.png"/>
            <p:cNvPicPr>
              <a:picLocks noChangeAspect="1"/>
            </p:cNvPicPr>
            <p:nvPr/>
          </p:nvPicPr>
          <p:blipFill>
            <a:blip r:embed="rId6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2981" y="3095564"/>
              <a:ext cx="1072090" cy="107209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339816" y="1809320"/>
            <a:ext cx="2080807" cy="2560320"/>
            <a:chOff x="5730077" y="1530467"/>
            <a:chExt cx="2080806" cy="2560319"/>
          </a:xfrm>
        </p:grpSpPr>
        <p:grpSp>
          <p:nvGrpSpPr>
            <p:cNvPr id="11" name="Group 10"/>
            <p:cNvGrpSpPr/>
            <p:nvPr/>
          </p:nvGrpSpPr>
          <p:grpSpPr>
            <a:xfrm>
              <a:off x="5730077" y="1530467"/>
              <a:ext cx="2080806" cy="2560319"/>
              <a:chOff x="6622017" y="2742775"/>
              <a:chExt cx="2080806" cy="256031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/>
              <p:cNvSpPr/>
              <p:nvPr/>
            </p:nvSpPr>
            <p:spPr>
              <a:xfrm>
                <a:off x="6680765" y="2742775"/>
                <a:ext cx="1930703" cy="2560319"/>
              </a:xfrm>
              <a:prstGeom prst="rect">
                <a:avLst/>
              </a:prstGeom>
              <a:solidFill>
                <a:srgbClr val="7C8EBA">
                  <a:alpha val="9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6622017" y="4348580"/>
                <a:ext cx="2080806" cy="9144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182880" indent="-182880" algn="l" defTabSz="457200" rtl="0" eaLnBrk="1" latinLnBrk="0" hangingPunct="1">
                  <a:lnSpc>
                    <a:spcPts val="2000"/>
                  </a:lnSpc>
                  <a:spcBef>
                    <a:spcPts val="1680"/>
                  </a:spcBef>
                  <a:buFont typeface="Arial"/>
                  <a:buChar char="•"/>
                  <a:defRPr sz="2000" kern="1200">
                    <a:solidFill>
                      <a:srgbClr val="1E2565"/>
                    </a:solidFill>
                    <a:latin typeface="Helvetica"/>
                    <a:ea typeface="+mn-ea"/>
                    <a:cs typeface="Helvetica"/>
                  </a:defRPr>
                </a:lvl1pPr>
                <a:lvl2pPr marL="457200" indent="-228600" algn="l" defTabSz="457200" rtl="0" eaLnBrk="1" latinLnBrk="0" hangingPunct="1">
                  <a:spcBef>
                    <a:spcPts val="1680"/>
                  </a:spcBef>
                  <a:buFont typeface="Arial"/>
                  <a:buChar char="–"/>
                  <a:defRPr sz="1800" kern="1200">
                    <a:solidFill>
                      <a:srgbClr val="1E2565"/>
                    </a:solidFill>
                    <a:latin typeface="Helvetica"/>
                    <a:ea typeface="+mn-ea"/>
                    <a:cs typeface="Helvetica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rgbClr val="1E2565"/>
                    </a:solidFill>
                    <a:latin typeface="Helvetica"/>
                    <a:ea typeface="+mn-ea"/>
                    <a:cs typeface="Helvetica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rgbClr val="1E2565"/>
                    </a:solidFill>
                    <a:latin typeface="Helvetica"/>
                    <a:ea typeface="+mn-ea"/>
                    <a:cs typeface="Helvetica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rgbClr val="1E2565"/>
                    </a:solidFill>
                    <a:latin typeface="Helvetica"/>
                    <a:ea typeface="+mn-ea"/>
                    <a:cs typeface="Helvetica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en-US" sz="1600" b="1" dirty="0">
                    <a:solidFill>
                      <a:prstClr val="white"/>
                    </a:solidFill>
                  </a:rPr>
                  <a:t>Improve patient </a:t>
                </a:r>
                <a:br>
                  <a:rPr lang="en-US" sz="1600" b="1" dirty="0">
                    <a:solidFill>
                      <a:prstClr val="white"/>
                    </a:solidFill>
                  </a:rPr>
                </a:br>
                <a:r>
                  <a:rPr lang="en-US" sz="1600" b="1" dirty="0" smtClean="0">
                    <a:solidFill>
                      <a:prstClr val="white"/>
                    </a:solidFill>
                  </a:rPr>
                  <a:t>experience* </a:t>
                </a:r>
                <a:endParaRPr lang="en-US" sz="1600" b="1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0" name="Picture 19" descr="comfor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195" y="1965828"/>
              <a:ext cx="659965" cy="936046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6453F95C-7FA8-E048-BEDD-3F6B9882286F}" type="slidenum">
              <a:rPr>
                <a:solidFill>
                  <a:srgbClr val="000000"/>
                </a:solidFill>
              </a:rPr>
              <a:pPr algn="ctr"/>
              <a:t>4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04" y="6198386"/>
            <a:ext cx="4959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*</a:t>
            </a:r>
            <a:r>
              <a:rPr lang="en-US" sz="1000" dirty="0" smtClean="0">
                <a:solidFill>
                  <a:srgbClr val="000000"/>
                </a:solidFill>
              </a:rPr>
              <a:t>2015 Kadence International survey of 200 healthcare professionals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7650" y="4380275"/>
            <a:ext cx="2571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An intuitive user interface, real-time imaging, and automated specimen collection and separation work together to potentially reduce procedure times by up to 25% or more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7364" y="4459328"/>
            <a:ext cx="2578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Fast, accurate and streamlined procedures mean less time under compression and can result in a more positive biopsy experience for you and your </a:t>
            </a:r>
            <a:r>
              <a:rPr lang="en-US" sz="1200" dirty="0" smtClean="0"/>
              <a:t>patients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3105150" y="5297909"/>
            <a:ext cx="2581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Real-time imaging delivers a wealth of information to the point of care – so you can make informed clinical decisions with confidence</a:t>
            </a:r>
          </a:p>
        </p:txBody>
      </p:sp>
    </p:spTree>
    <p:extLst>
      <p:ext uri="{BB962C8B-B14F-4D97-AF65-F5344CB8AC3E}">
        <p14:creationId xmlns:p14="http://schemas.microsoft.com/office/powerpoint/2010/main" val="179695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Enhance </a:t>
            </a:r>
            <a:r>
              <a:rPr lang="en-US" sz="2800" dirty="0" smtClean="0">
                <a:solidFill>
                  <a:srgbClr val="002060"/>
                </a:solidFill>
              </a:rPr>
              <a:t>workflow – Automated </a:t>
            </a:r>
            <a:r>
              <a:rPr lang="en-US" sz="2800" dirty="0">
                <a:solidFill>
                  <a:srgbClr val="002060"/>
                </a:solidFill>
              </a:rPr>
              <a:t>process</a:t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67805770"/>
              </p:ext>
            </p:extLst>
          </p:nvPr>
        </p:nvGraphicFramePr>
        <p:xfrm>
          <a:off x="369888" y="1597025"/>
          <a:ext cx="8448675" cy="4451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6453F95C-7FA8-E048-BEDD-3F6B9882286F}" type="slidenum">
              <a:rPr lang="en-US" smtClean="0"/>
              <a:pPr algn="ct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5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Increase accuracy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4106" y="2080226"/>
            <a:ext cx="4990819" cy="3610712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17580210"/>
              </p:ext>
            </p:extLst>
          </p:nvPr>
        </p:nvGraphicFramePr>
        <p:xfrm>
          <a:off x="5057775" y="1593600"/>
          <a:ext cx="4029073" cy="4097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6453F95C-7FA8-E048-BEDD-3F6B9882286F}" type="slidenum">
              <a:rPr lang="en-US" smtClean="0"/>
              <a:pPr algn="ctr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2060"/>
                </a:solidFill>
              </a:rPr>
              <a:t>Enhanced Workflow </a:t>
            </a:r>
            <a:r>
              <a:rPr lang="en-US" sz="2800" dirty="0">
                <a:solidFill>
                  <a:srgbClr val="002060"/>
                </a:solidFill>
                <a:sym typeface="Wingdings" panose="05000000000000000000" pitchFamily="2" charset="2"/>
              </a:rPr>
              <a:t> Better Patient Experience </a:t>
            </a:r>
            <a:endParaRPr lang="en-US" sz="2800" dirty="0">
              <a:solidFill>
                <a:srgbClr val="00206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91828785"/>
              </p:ext>
            </p:extLst>
          </p:nvPr>
        </p:nvGraphicFramePr>
        <p:xfrm>
          <a:off x="180474" y="1597025"/>
          <a:ext cx="8734926" cy="226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6453F95C-7FA8-E048-BEDD-3F6B9882286F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763" y="1653891"/>
            <a:ext cx="5174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Conventional Stereotactic Breast Biopsy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763" y="4080851"/>
            <a:ext cx="4379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Brevera Integrated Breast Biopsy</a:t>
            </a:r>
            <a:endParaRPr lang="en-US" sz="2000" dirty="0">
              <a:solidFill>
                <a:srgbClr val="002060"/>
              </a:solidFill>
            </a:endParaRPr>
          </a:p>
        </p:txBody>
      </p:sp>
      <p:graphicFrame>
        <p:nvGraphicFramePr>
          <p:cNvPr id="10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882160"/>
              </p:ext>
            </p:extLst>
          </p:nvPr>
        </p:nvGraphicFramePr>
        <p:xfrm>
          <a:off x="180474" y="4198241"/>
          <a:ext cx="8734926" cy="226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6782199" y="5088119"/>
            <a:ext cx="2361800" cy="485355"/>
            <a:chOff x="4937990" y="4546085"/>
            <a:chExt cx="4956582" cy="858385"/>
          </a:xfrm>
        </p:grpSpPr>
        <p:sp>
          <p:nvSpPr>
            <p:cNvPr id="12" name="Rectangle 11"/>
            <p:cNvSpPr/>
            <p:nvPr/>
          </p:nvSpPr>
          <p:spPr>
            <a:xfrm rot="5400000">
              <a:off x="6987088" y="2496987"/>
              <a:ext cx="858385" cy="4956582"/>
            </a:xfrm>
            <a:prstGeom prst="rect">
              <a:avLst/>
            </a:prstGeom>
            <a:solidFill>
              <a:srgbClr val="00B050">
                <a:alpha val="93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srgbClr val="7C8EB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14912" y="4722939"/>
              <a:ext cx="4116502" cy="571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cs typeface="Helvetica"/>
                </a:rPr>
                <a:t>up to 25% Faster*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35974" y="6296560"/>
            <a:ext cx="8829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</a:rPr>
              <a:t>*</a:t>
            </a:r>
            <a:r>
              <a:rPr lang="en-US" sz="900" dirty="0">
                <a:solidFill>
                  <a:srgbClr val="002060"/>
                </a:solidFill>
              </a:rPr>
              <a:t>2015 Kadence International survey of 200 healthcare professionals</a:t>
            </a:r>
          </a:p>
        </p:txBody>
      </p:sp>
    </p:spTree>
    <p:extLst>
      <p:ext uri="{BB962C8B-B14F-4D97-AF65-F5344CB8AC3E}">
        <p14:creationId xmlns:p14="http://schemas.microsoft.com/office/powerpoint/2010/main" val="124729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471" y="1564481"/>
            <a:ext cx="5869587" cy="304007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2060"/>
                </a:solidFill>
              </a:rPr>
              <a:t>Brevera</a:t>
            </a:r>
            <a:r>
              <a:rPr lang="en-US" sz="2800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2800" dirty="0" smtClean="0">
                <a:solidFill>
                  <a:srgbClr val="002060"/>
                </a:solidFill>
              </a:rPr>
              <a:t> biopsy device</a:t>
            </a:r>
            <a:endParaRPr lang="en-US" sz="2800" dirty="0">
              <a:solidFill>
                <a:srgbClr val="002060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62404787"/>
              </p:ext>
            </p:extLst>
          </p:nvPr>
        </p:nvGraphicFramePr>
        <p:xfrm>
          <a:off x="347663" y="1600200"/>
          <a:ext cx="415448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6453F95C-7FA8-E048-BEDD-3F6B9882286F}" type="slidenum">
              <a:rPr lang="en-US" smtClean="0"/>
              <a:pPr algn="ctr"/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663" y="1564481"/>
            <a:ext cx="4211637" cy="30372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2438695" y="1914372"/>
            <a:ext cx="823414" cy="556531"/>
          </a:xfrm>
          <a:prstGeom prst="straightConnector1">
            <a:avLst/>
          </a:prstGeom>
          <a:ln w="9525" cmpd="sng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38695" y="1572620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Reusable device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8800" y="4019301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Disposable </a:t>
            </a:r>
            <a:r>
              <a:rPr lang="en-US" dirty="0">
                <a:solidFill>
                  <a:srgbClr val="002060"/>
                </a:solidFill>
              </a:rPr>
              <a:t>needle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939800" y="3558114"/>
            <a:ext cx="471450" cy="461187"/>
          </a:xfrm>
          <a:prstGeom prst="straightConnector1">
            <a:avLst/>
          </a:prstGeom>
          <a:ln w="9525" cmpd="sng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Content Placeholder 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35171403"/>
              </p:ext>
            </p:extLst>
          </p:nvPr>
        </p:nvGraphicFramePr>
        <p:xfrm>
          <a:off x="4648200" y="1600200"/>
          <a:ext cx="415448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90723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2060"/>
                </a:solidFill>
              </a:rPr>
              <a:t>Technical Specifications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70" y="1984679"/>
            <a:ext cx="3409089" cy="402892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459" y="1123950"/>
            <a:ext cx="5605437" cy="393715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</a:t>
            </a:r>
            <a:fld id="{97A4305E-DC75-5144-A525-8E0F6FE75C9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0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logic White">
  <a:themeElements>
    <a:clrScheme name="HOLOGIC NEW BRANDING 2014">
      <a:dk1>
        <a:srgbClr val="000000"/>
      </a:dk1>
      <a:lt1>
        <a:sysClr val="window" lastClr="FFFFFF"/>
      </a:lt1>
      <a:dk2>
        <a:srgbClr val="131F6B"/>
      </a:dk2>
      <a:lt2>
        <a:srgbClr val="008542"/>
      </a:lt2>
      <a:accent1>
        <a:srgbClr val="131F6B"/>
      </a:accent1>
      <a:accent2>
        <a:srgbClr val="E15800"/>
      </a:accent2>
      <a:accent3>
        <a:srgbClr val="ED2939"/>
      </a:accent3>
      <a:accent4>
        <a:srgbClr val="00AAE6"/>
      </a:accent4>
      <a:accent5>
        <a:srgbClr val="FFDD00"/>
      </a:accent5>
      <a:accent6>
        <a:srgbClr val="C226B9"/>
      </a:accent6>
      <a:hlink>
        <a:srgbClr val="C226B9"/>
      </a:hlink>
      <a:folHlink>
        <a:srgbClr val="131F6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tx1">
              <a:lumMod val="50000"/>
              <a:lumOff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ologic Dark">
  <a:themeElements>
    <a:clrScheme name="HOLOGIC NEW BRANDING 2014">
      <a:dk1>
        <a:srgbClr val="000000"/>
      </a:dk1>
      <a:lt1>
        <a:sysClr val="window" lastClr="FFFFFF"/>
      </a:lt1>
      <a:dk2>
        <a:srgbClr val="131F6B"/>
      </a:dk2>
      <a:lt2>
        <a:srgbClr val="008542"/>
      </a:lt2>
      <a:accent1>
        <a:srgbClr val="131F6B"/>
      </a:accent1>
      <a:accent2>
        <a:srgbClr val="E15800"/>
      </a:accent2>
      <a:accent3>
        <a:srgbClr val="ED2939"/>
      </a:accent3>
      <a:accent4>
        <a:srgbClr val="00AAE6"/>
      </a:accent4>
      <a:accent5>
        <a:srgbClr val="FFDD00"/>
      </a:accent5>
      <a:accent6>
        <a:srgbClr val="C226B9"/>
      </a:accent6>
      <a:hlink>
        <a:srgbClr val="C226B9"/>
      </a:hlink>
      <a:folHlink>
        <a:srgbClr val="131F6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tx1">
              <a:lumMod val="50000"/>
              <a:lumOff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C75A9D7043BB4E92ABA3B94BC1B79C" ma:contentTypeVersion="16" ma:contentTypeDescription="Create a new document." ma:contentTypeScope="" ma:versionID="83299f2aa373400ab29a49b13677f716">
  <xsd:schema xmlns:xsd="http://www.w3.org/2001/XMLSchema" xmlns:xs="http://www.w3.org/2001/XMLSchema" xmlns:p="http://schemas.microsoft.com/office/2006/metadata/properties" xmlns:ns3="c4936dee-e3be-4c87-aad7-062d9ee6894e" xmlns:ns4="adf3feb3-9eba-4f1c-83a8-b718d622ef7f" xmlns:ns5="http://schemas.microsoft.com/sharepoint/v3/fields" targetNamespace="http://schemas.microsoft.com/office/2006/metadata/properties" ma:root="true" ma:fieldsID="909ca7478716bb20e7e1a27eeb379b47" ns3:_="" ns4:_="" ns5:_="">
    <xsd:import namespace="c4936dee-e3be-4c87-aad7-062d9ee6894e"/>
    <xsd:import namespace="adf3feb3-9eba-4f1c-83a8-b718d622ef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3:lb681c5092aa4a198be240f78819af25" minOccurs="0"/>
                <xsd:element ref="ns4:TaxCatchAll" minOccurs="0"/>
                <xsd:element ref="ns5:Source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36dee-e3be-4c87-aad7-062d9ee6894e" elementFormDefault="qualified">
    <xsd:import namespace="http://schemas.microsoft.com/office/2006/documentManagement/types"/>
    <xsd:import namespace="http://schemas.microsoft.com/office/infopath/2007/PartnerControls"/>
    <xsd:element name="lb681c5092aa4a198be240f78819af25" ma:index="9" nillable="true" ma:taxonomy="true" ma:internalName="lb681c5092aa4a198be240f78819af25" ma:taxonomyFieldName="Corporate_x0020_Marketing_x0020_Functional_x0020_Area" ma:displayName="Corporate Marketing Functional Area" ma:readOnly="false" ma:default="" ma:fieldId="{5b681c50-92aa-4a19-8be2-40f78819af25}" ma:sspId="7b8d7fc5-2666-4949-be55-8420c33812d4" ma:termSetId="65339f6a-7f79-4b67-b6fa-1e5c49470497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f3feb3-9eba-4f1c-83a8-b718d622ef7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9c88048-1411-4bdf-a649-650c288848df}" ma:internalName="TaxCatchAll" ma:showField="CatchAllData" ma:web="adf3feb3-9eba-4f1c-83a8-b718d622ef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Source" ma:index="11" nillable="true" ma:displayName="Source" ma:description="References to resources from which this resource was derived" ma:internalName="Source" ma:readOnly="fals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b681c5092aa4a198be240f78819af25 xmlns="c4936dee-e3be-4c87-aad7-062d9ee6894e">
      <Terms xmlns="http://schemas.microsoft.com/office/infopath/2007/PartnerControls"/>
    </lb681c5092aa4a198be240f78819af25>
    <Source xmlns="http://schemas.microsoft.com/sharepoint/v3/fields" xsi:nil="true"/>
    <TaxCatchAll xmlns="adf3feb3-9eba-4f1c-83a8-b718d622ef7f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E46DAA-1AD2-40CF-B097-EF00E3FE7C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936dee-e3be-4c87-aad7-062d9ee6894e"/>
    <ds:schemaRef ds:uri="adf3feb3-9eba-4f1c-83a8-b718d622ef7f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7B11F2-A5C6-47A3-9F6F-5351986C39E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02A26BF-4060-4A98-A48E-4EDA01DD9CD1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c4936dee-e3be-4c87-aad7-062d9ee6894e"/>
    <ds:schemaRef ds:uri="http://schemas.microsoft.com/sharepoint/v3/fields"/>
    <ds:schemaRef ds:uri="adf3feb3-9eba-4f1c-83a8-b718d622ef7f"/>
    <ds:schemaRef ds:uri="http://schemas.microsoft.com/office/2006/metadata/propertie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8FC0ACAB-B6F3-47C4-9A1B-4C29557AF7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8705</TotalTime>
  <Words>699</Words>
  <Application>Microsoft Office PowerPoint</Application>
  <PresentationFormat>On-screen Show (4:3)</PresentationFormat>
  <Paragraphs>91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Narrow</vt:lpstr>
      <vt:lpstr>Calibri</vt:lpstr>
      <vt:lpstr>Helvetica</vt:lpstr>
      <vt:lpstr>Helvetica Light</vt:lpstr>
      <vt:lpstr>Wingdings</vt:lpstr>
      <vt:lpstr>Hologic White</vt:lpstr>
      <vt:lpstr>Hologic Dark</vt:lpstr>
      <vt:lpstr>Brevera® Breast Biopsy System with CorLumina® Imaging Technology </vt:lpstr>
      <vt:lpstr>Integrated System</vt:lpstr>
      <vt:lpstr>PowerPoint Presentation</vt:lpstr>
      <vt:lpstr>Benefits of an integrated solution</vt:lpstr>
      <vt:lpstr>Enhance workflow – Automated process </vt:lpstr>
      <vt:lpstr>Increase accuracy</vt:lpstr>
      <vt:lpstr>Enhanced Workflow  Better Patient Experience </vt:lpstr>
      <vt:lpstr>Brevera® biopsy device</vt:lpstr>
      <vt:lpstr>Technical Specifications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K. Squeri</dc:creator>
  <cp:lastModifiedBy>Adcox,  Marcy</cp:lastModifiedBy>
  <cp:revision>164</cp:revision>
  <cp:lastPrinted>2014-09-03T21:39:32Z</cp:lastPrinted>
  <dcterms:created xsi:type="dcterms:W3CDTF">2014-09-03T19:30:08Z</dcterms:created>
  <dcterms:modified xsi:type="dcterms:W3CDTF">2017-10-10T18:51:39Z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0x01010053C75A9D7043BB4E92ABA3B94BC1B79C</vt:lpwstr>
  </property>
</Properties>
</file>